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notesSlides/notesSlide22.xml" ContentType="application/vnd.openxmlformats-officedocument.presentationml.notesSlide+xml"/>
  <Override PartName="/ppt/ink/ink6.xml" ContentType="application/inkml+xml"/>
  <Override PartName="/ppt/notesSlides/notesSlide23.xml" ContentType="application/vnd.openxmlformats-officedocument.presentationml.notesSlide+xml"/>
  <Override PartName="/ppt/ink/ink7.xml" ContentType="application/inkml+xml"/>
  <Override PartName="/ppt/notesSlides/notesSlide24.xml" ContentType="application/vnd.openxmlformats-officedocument.presentationml.notesSlide+xml"/>
  <Override PartName="/ppt/ink/ink8.xml" ContentType="application/inkml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0" r:id="rId3"/>
    <p:sldId id="291" r:id="rId4"/>
    <p:sldId id="288" r:id="rId5"/>
    <p:sldId id="282" r:id="rId6"/>
    <p:sldId id="289" r:id="rId7"/>
    <p:sldId id="293" r:id="rId8"/>
    <p:sldId id="292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8" r:id="rId22"/>
    <p:sldId id="310" r:id="rId23"/>
    <p:sldId id="309" r:id="rId24"/>
    <p:sldId id="307" r:id="rId25"/>
    <p:sldId id="285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12ECE9-026A-4266-86E2-0DD51D3A438F}" v="243" dt="2024-08-17T21:27:49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 showGuides="1">
      <p:cViewPr>
        <p:scale>
          <a:sx n="60" d="100"/>
          <a:sy n="60" d="100"/>
        </p:scale>
        <p:origin x="816" y="82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iara Alcantara" userId="bb7e5141f92f0d4a" providerId="LiveId" clId="{7212ECE9-026A-4266-86E2-0DD51D3A438F}"/>
    <pc:docChg chg="undo custSel addSld delSld modSld sldOrd">
      <pc:chgData name="Naiara Alcantara" userId="bb7e5141f92f0d4a" providerId="LiveId" clId="{7212ECE9-026A-4266-86E2-0DD51D3A438F}" dt="2024-08-17T21:28:07.933" v="1584" actId="20577"/>
      <pc:docMkLst>
        <pc:docMk/>
      </pc:docMkLst>
      <pc:sldChg chg="addSp delSp modSp mod">
        <pc:chgData name="Naiara Alcantara" userId="bb7e5141f92f0d4a" providerId="LiveId" clId="{7212ECE9-026A-4266-86E2-0DD51D3A438F}" dt="2024-08-17T21:14:09.958" v="1469" actId="1076"/>
        <pc:sldMkLst>
          <pc:docMk/>
          <pc:sldMk cId="2387849042" sldId="256"/>
        </pc:sldMkLst>
        <pc:picChg chg="add del">
          <ac:chgData name="Naiara Alcantara" userId="bb7e5141f92f0d4a" providerId="LiveId" clId="{7212ECE9-026A-4266-86E2-0DD51D3A438F}" dt="2024-08-17T21:12:51.524" v="1446" actId="21"/>
          <ac:picMkLst>
            <pc:docMk/>
            <pc:sldMk cId="2387849042" sldId="256"/>
            <ac:picMk id="16" creationId="{A3810BC6-CF0A-9D54-3D81-5D1A79A3D2CF}"/>
          </ac:picMkLst>
        </pc:picChg>
        <pc:picChg chg="add mod">
          <ac:chgData name="Naiara Alcantara" userId="bb7e5141f92f0d4a" providerId="LiveId" clId="{7212ECE9-026A-4266-86E2-0DD51D3A438F}" dt="2024-08-17T21:13:09.575" v="1455" actId="1076"/>
          <ac:picMkLst>
            <pc:docMk/>
            <pc:sldMk cId="2387849042" sldId="256"/>
            <ac:picMk id="18" creationId="{E85FE61B-D9B3-6429-9824-15942EA64242}"/>
          </ac:picMkLst>
        </pc:picChg>
        <pc:picChg chg="add mod">
          <ac:chgData name="Naiara Alcantara" userId="bb7e5141f92f0d4a" providerId="LiveId" clId="{7212ECE9-026A-4266-86E2-0DD51D3A438F}" dt="2024-08-17T21:13:02.251" v="1452" actId="1076"/>
          <ac:picMkLst>
            <pc:docMk/>
            <pc:sldMk cId="2387849042" sldId="256"/>
            <ac:picMk id="20" creationId="{8EA4A090-CFA9-18CF-0508-046EBFB6C029}"/>
          </ac:picMkLst>
        </pc:picChg>
        <pc:picChg chg="add mod modCrop">
          <ac:chgData name="Naiara Alcantara" userId="bb7e5141f92f0d4a" providerId="LiveId" clId="{7212ECE9-026A-4266-86E2-0DD51D3A438F}" dt="2024-08-17T21:14:09.958" v="1469" actId="1076"/>
          <ac:picMkLst>
            <pc:docMk/>
            <pc:sldMk cId="2387849042" sldId="256"/>
            <ac:picMk id="22" creationId="{E670ACE0-0E23-93A5-A5B9-618A4C1B6C9D}"/>
          </ac:picMkLst>
        </pc:picChg>
      </pc:sldChg>
      <pc:sldChg chg="del">
        <pc:chgData name="Naiara Alcantara" userId="bb7e5141f92f0d4a" providerId="LiveId" clId="{7212ECE9-026A-4266-86E2-0DD51D3A438F}" dt="2024-08-17T17:11:45.684" v="769" actId="47"/>
        <pc:sldMkLst>
          <pc:docMk/>
          <pc:sldMk cId="3299715198" sldId="276"/>
        </pc:sldMkLst>
      </pc:sldChg>
      <pc:sldChg chg="del">
        <pc:chgData name="Naiara Alcantara" userId="bb7e5141f92f0d4a" providerId="LiveId" clId="{7212ECE9-026A-4266-86E2-0DD51D3A438F}" dt="2024-08-17T17:11:38.561" v="767" actId="47"/>
        <pc:sldMkLst>
          <pc:docMk/>
          <pc:sldMk cId="822569134" sldId="277"/>
        </pc:sldMkLst>
      </pc:sldChg>
      <pc:sldChg chg="del">
        <pc:chgData name="Naiara Alcantara" userId="bb7e5141f92f0d4a" providerId="LiveId" clId="{7212ECE9-026A-4266-86E2-0DD51D3A438F}" dt="2024-08-17T17:11:38.561" v="767" actId="47"/>
        <pc:sldMkLst>
          <pc:docMk/>
          <pc:sldMk cId="843768125" sldId="278"/>
        </pc:sldMkLst>
      </pc:sldChg>
      <pc:sldChg chg="del">
        <pc:chgData name="Naiara Alcantara" userId="bb7e5141f92f0d4a" providerId="LiveId" clId="{7212ECE9-026A-4266-86E2-0DD51D3A438F}" dt="2024-08-17T17:11:34.900" v="766" actId="47"/>
        <pc:sldMkLst>
          <pc:docMk/>
          <pc:sldMk cId="1212140928" sldId="279"/>
        </pc:sldMkLst>
      </pc:sldChg>
      <pc:sldChg chg="del">
        <pc:chgData name="Naiara Alcantara" userId="bb7e5141f92f0d4a" providerId="LiveId" clId="{7212ECE9-026A-4266-86E2-0DD51D3A438F}" dt="2024-08-17T17:11:34.900" v="766" actId="47"/>
        <pc:sldMkLst>
          <pc:docMk/>
          <pc:sldMk cId="3887579892" sldId="280"/>
        </pc:sldMkLst>
      </pc:sldChg>
      <pc:sldChg chg="del">
        <pc:chgData name="Naiara Alcantara" userId="bb7e5141f92f0d4a" providerId="LiveId" clId="{7212ECE9-026A-4266-86E2-0DD51D3A438F}" dt="2024-08-17T17:11:34.900" v="766" actId="47"/>
        <pc:sldMkLst>
          <pc:docMk/>
          <pc:sldMk cId="875445271" sldId="281"/>
        </pc:sldMkLst>
      </pc:sldChg>
      <pc:sldChg chg="addSp modSp">
        <pc:chgData name="Naiara Alcantara" userId="bb7e5141f92f0d4a" providerId="LiveId" clId="{7212ECE9-026A-4266-86E2-0DD51D3A438F}" dt="2024-08-17T21:15:55.941" v="1487"/>
        <pc:sldMkLst>
          <pc:docMk/>
          <pc:sldMk cId="1061713674" sldId="282"/>
        </pc:sldMkLst>
        <pc:picChg chg="add mod">
          <ac:chgData name="Naiara Alcantara" userId="bb7e5141f92f0d4a" providerId="LiveId" clId="{7212ECE9-026A-4266-86E2-0DD51D3A438F}" dt="2024-08-17T21:15:55.941" v="1487"/>
          <ac:picMkLst>
            <pc:docMk/>
            <pc:sldMk cId="1061713674" sldId="282"/>
            <ac:picMk id="2" creationId="{FE7C3470-5B97-0779-DED5-E805002CB269}"/>
          </ac:picMkLst>
        </pc:picChg>
      </pc:sldChg>
      <pc:sldChg chg="del">
        <pc:chgData name="Naiara Alcantara" userId="bb7e5141f92f0d4a" providerId="LiveId" clId="{7212ECE9-026A-4266-86E2-0DD51D3A438F}" dt="2024-08-17T19:24:05.765" v="1141" actId="47"/>
        <pc:sldMkLst>
          <pc:docMk/>
          <pc:sldMk cId="727364193" sldId="283"/>
        </pc:sldMkLst>
      </pc:sldChg>
      <pc:sldChg chg="addSp delSp modSp mod">
        <pc:chgData name="Naiara Alcantara" userId="bb7e5141f92f0d4a" providerId="LiveId" clId="{7212ECE9-026A-4266-86E2-0DD51D3A438F}" dt="2024-08-17T21:17:25.235" v="1515" actId="167"/>
        <pc:sldMkLst>
          <pc:docMk/>
          <pc:sldMk cId="1923038163" sldId="285"/>
        </pc:sldMkLst>
        <pc:picChg chg="add mod ord">
          <ac:chgData name="Naiara Alcantara" userId="bb7e5141f92f0d4a" providerId="LiveId" clId="{7212ECE9-026A-4266-86E2-0DD51D3A438F}" dt="2024-08-17T21:17:25.235" v="1515" actId="167"/>
          <ac:picMkLst>
            <pc:docMk/>
            <pc:sldMk cId="1923038163" sldId="285"/>
            <ac:picMk id="2" creationId="{4B415AF7-7271-4E4A-82A0-D2F6B216BB3F}"/>
          </ac:picMkLst>
        </pc:picChg>
        <pc:picChg chg="del">
          <ac:chgData name="Naiara Alcantara" userId="bb7e5141f92f0d4a" providerId="LiveId" clId="{7212ECE9-026A-4266-86E2-0DD51D3A438F}" dt="2024-08-17T17:11:41.525" v="768" actId="478"/>
          <ac:picMkLst>
            <pc:docMk/>
            <pc:sldMk cId="1923038163" sldId="285"/>
            <ac:picMk id="6" creationId="{A86744F2-5246-4A0A-B119-35E7FB76A0D8}"/>
          </ac:picMkLst>
        </pc:picChg>
      </pc:sldChg>
      <pc:sldChg chg="del">
        <pc:chgData name="Naiara Alcantara" userId="bb7e5141f92f0d4a" providerId="LiveId" clId="{7212ECE9-026A-4266-86E2-0DD51D3A438F}" dt="2024-08-17T17:11:34.900" v="766" actId="47"/>
        <pc:sldMkLst>
          <pc:docMk/>
          <pc:sldMk cId="2275478364" sldId="287"/>
        </pc:sldMkLst>
      </pc:sldChg>
      <pc:sldChg chg="addSp modSp">
        <pc:chgData name="Naiara Alcantara" userId="bb7e5141f92f0d4a" providerId="LiveId" clId="{7212ECE9-026A-4266-86E2-0DD51D3A438F}" dt="2024-08-17T21:15:54.419" v="1486"/>
        <pc:sldMkLst>
          <pc:docMk/>
          <pc:sldMk cId="1218222174" sldId="288"/>
        </pc:sldMkLst>
        <pc:picChg chg="add mod">
          <ac:chgData name="Naiara Alcantara" userId="bb7e5141f92f0d4a" providerId="LiveId" clId="{7212ECE9-026A-4266-86E2-0DD51D3A438F}" dt="2024-08-17T21:15:54.419" v="1486"/>
          <ac:picMkLst>
            <pc:docMk/>
            <pc:sldMk cId="1218222174" sldId="288"/>
            <ac:picMk id="2" creationId="{E0C04167-245A-C94A-6B35-0CB98B3C3EE3}"/>
          </ac:picMkLst>
        </pc:picChg>
      </pc:sldChg>
      <pc:sldChg chg="addSp modSp">
        <pc:chgData name="Naiara Alcantara" userId="bb7e5141f92f0d4a" providerId="LiveId" clId="{7212ECE9-026A-4266-86E2-0DD51D3A438F}" dt="2024-08-17T21:15:57.294" v="1488"/>
        <pc:sldMkLst>
          <pc:docMk/>
          <pc:sldMk cId="3758317724" sldId="289"/>
        </pc:sldMkLst>
        <pc:picChg chg="add mod">
          <ac:chgData name="Naiara Alcantara" userId="bb7e5141f92f0d4a" providerId="LiveId" clId="{7212ECE9-026A-4266-86E2-0DD51D3A438F}" dt="2024-08-17T21:15:57.294" v="1488"/>
          <ac:picMkLst>
            <pc:docMk/>
            <pc:sldMk cId="3758317724" sldId="289"/>
            <ac:picMk id="5" creationId="{7E9F7F3B-1C81-3C21-FB7A-FEEF6FE75F97}"/>
          </ac:picMkLst>
        </pc:picChg>
      </pc:sldChg>
      <pc:sldChg chg="addSp delSp modSp mod">
        <pc:chgData name="Naiara Alcantara" userId="bb7e5141f92f0d4a" providerId="LiveId" clId="{7212ECE9-026A-4266-86E2-0DD51D3A438F}" dt="2024-08-17T21:15:49.191" v="1484" actId="1076"/>
        <pc:sldMkLst>
          <pc:docMk/>
          <pc:sldMk cId="51968371" sldId="290"/>
        </pc:sldMkLst>
        <pc:picChg chg="add del mod modCrop">
          <ac:chgData name="Naiara Alcantara" userId="bb7e5141f92f0d4a" providerId="LiveId" clId="{7212ECE9-026A-4266-86E2-0DD51D3A438F}" dt="2024-08-17T21:15:10.304" v="1478" actId="478"/>
          <ac:picMkLst>
            <pc:docMk/>
            <pc:sldMk cId="51968371" sldId="290"/>
            <ac:picMk id="4" creationId="{4DBF8DEC-A956-D332-2245-A9E6C6D51EC3}"/>
          </ac:picMkLst>
        </pc:picChg>
        <pc:picChg chg="add mod">
          <ac:chgData name="Naiara Alcantara" userId="bb7e5141f92f0d4a" providerId="LiveId" clId="{7212ECE9-026A-4266-86E2-0DD51D3A438F}" dt="2024-08-17T21:15:49.191" v="1484" actId="1076"/>
          <ac:picMkLst>
            <pc:docMk/>
            <pc:sldMk cId="51968371" sldId="290"/>
            <ac:picMk id="5" creationId="{F2AB0EF1-8311-241B-A3B3-E385F893AE17}"/>
          </ac:picMkLst>
        </pc:picChg>
      </pc:sldChg>
      <pc:sldChg chg="addSp modSp">
        <pc:chgData name="Naiara Alcantara" userId="bb7e5141f92f0d4a" providerId="LiveId" clId="{7212ECE9-026A-4266-86E2-0DD51D3A438F}" dt="2024-08-17T21:15:52.641" v="1485"/>
        <pc:sldMkLst>
          <pc:docMk/>
          <pc:sldMk cId="1219399804" sldId="291"/>
        </pc:sldMkLst>
        <pc:picChg chg="add mod">
          <ac:chgData name="Naiara Alcantara" userId="bb7e5141f92f0d4a" providerId="LiveId" clId="{7212ECE9-026A-4266-86E2-0DD51D3A438F}" dt="2024-08-17T21:15:52.641" v="1485"/>
          <ac:picMkLst>
            <pc:docMk/>
            <pc:sldMk cId="1219399804" sldId="291"/>
            <ac:picMk id="2" creationId="{0ECC7353-A115-88E3-FFE3-840443910BA2}"/>
          </ac:picMkLst>
        </pc:picChg>
      </pc:sldChg>
      <pc:sldChg chg="addSp modSp mod">
        <pc:chgData name="Naiara Alcantara" userId="bb7e5141f92f0d4a" providerId="LiveId" clId="{7212ECE9-026A-4266-86E2-0DD51D3A438F}" dt="2024-08-17T21:16:07.098" v="1491"/>
        <pc:sldMkLst>
          <pc:docMk/>
          <pc:sldMk cId="2506153930" sldId="292"/>
        </pc:sldMkLst>
        <pc:spChg chg="mod">
          <ac:chgData name="Naiara Alcantara" userId="bb7e5141f92f0d4a" providerId="LiveId" clId="{7212ECE9-026A-4266-86E2-0DD51D3A438F}" dt="2024-08-17T16:18:52.619" v="1"/>
          <ac:spMkLst>
            <pc:docMk/>
            <pc:sldMk cId="2506153930" sldId="292"/>
            <ac:spMk id="11" creationId="{4E3F5479-058B-4FA8-92E9-18CAB8CDC5C5}"/>
          </ac:spMkLst>
        </pc:spChg>
        <pc:picChg chg="add mod">
          <ac:chgData name="Naiara Alcantara" userId="bb7e5141f92f0d4a" providerId="LiveId" clId="{7212ECE9-026A-4266-86E2-0DD51D3A438F}" dt="2024-08-17T21:16:07.098" v="1491"/>
          <ac:picMkLst>
            <pc:docMk/>
            <pc:sldMk cId="2506153930" sldId="292"/>
            <ac:picMk id="2" creationId="{69110D41-706A-C517-5447-222B13DD2C29}"/>
          </ac:picMkLst>
        </pc:picChg>
      </pc:sldChg>
      <pc:sldChg chg="addSp modSp">
        <pc:chgData name="Naiara Alcantara" userId="bb7e5141f92f0d4a" providerId="LiveId" clId="{7212ECE9-026A-4266-86E2-0DD51D3A438F}" dt="2024-08-17T21:16:03.600" v="1490"/>
        <pc:sldMkLst>
          <pc:docMk/>
          <pc:sldMk cId="2722523055" sldId="293"/>
        </pc:sldMkLst>
        <pc:picChg chg="add mod">
          <ac:chgData name="Naiara Alcantara" userId="bb7e5141f92f0d4a" providerId="LiveId" clId="{7212ECE9-026A-4266-86E2-0DD51D3A438F}" dt="2024-08-17T21:15:58.857" v="1489"/>
          <ac:picMkLst>
            <pc:docMk/>
            <pc:sldMk cId="2722523055" sldId="293"/>
            <ac:picMk id="2" creationId="{27DD6E85-88A4-D593-3518-F4AE53094DBF}"/>
          </ac:picMkLst>
        </pc:picChg>
        <pc:picChg chg="add mod">
          <ac:chgData name="Naiara Alcantara" userId="bb7e5141f92f0d4a" providerId="LiveId" clId="{7212ECE9-026A-4266-86E2-0DD51D3A438F}" dt="2024-08-17T21:16:03.600" v="1490"/>
          <ac:picMkLst>
            <pc:docMk/>
            <pc:sldMk cId="2722523055" sldId="293"/>
            <ac:picMk id="3" creationId="{4797CBA3-D75E-2B46-C8C6-691EEEA40E34}"/>
          </ac:picMkLst>
        </pc:picChg>
      </pc:sldChg>
      <pc:sldChg chg="addSp modSp add mod modNotesTx">
        <pc:chgData name="Naiara Alcantara" userId="bb7e5141f92f0d4a" providerId="LiveId" clId="{7212ECE9-026A-4266-86E2-0DD51D3A438F}" dt="2024-08-17T21:16:09.512" v="1492"/>
        <pc:sldMkLst>
          <pc:docMk/>
          <pc:sldMk cId="2323892398" sldId="294"/>
        </pc:sldMkLst>
        <pc:spChg chg="add mod">
          <ac:chgData name="Naiara Alcantara" userId="bb7e5141f92f0d4a" providerId="LiveId" clId="{7212ECE9-026A-4266-86E2-0DD51D3A438F}" dt="2024-08-17T16:27:24.274" v="83" actId="20577"/>
          <ac:spMkLst>
            <pc:docMk/>
            <pc:sldMk cId="2323892398" sldId="294"/>
            <ac:spMk id="4" creationId="{09DE1FE7-4847-ECC8-C42F-E0D9580CEE85}"/>
          </ac:spMkLst>
        </pc:spChg>
        <pc:spChg chg="add mod">
          <ac:chgData name="Naiara Alcantara" userId="bb7e5141f92f0d4a" providerId="LiveId" clId="{7212ECE9-026A-4266-86E2-0DD51D3A438F}" dt="2024-08-17T16:27:05.618" v="82" actId="14100"/>
          <ac:spMkLst>
            <pc:docMk/>
            <pc:sldMk cId="2323892398" sldId="294"/>
            <ac:spMk id="6" creationId="{64682C07-C5E5-9742-7F6D-ABD1DBE59D8A}"/>
          </ac:spMkLst>
        </pc:spChg>
        <pc:spChg chg="mod">
          <ac:chgData name="Naiara Alcantara" userId="bb7e5141f92f0d4a" providerId="LiveId" clId="{7212ECE9-026A-4266-86E2-0DD51D3A438F}" dt="2024-08-17T16:19:13.983" v="5" actId="20577"/>
          <ac:spMkLst>
            <pc:docMk/>
            <pc:sldMk cId="2323892398" sldId="294"/>
            <ac:spMk id="10" creationId="{1A997C66-4ED4-4017-9439-1D07ED31D783}"/>
          </ac:spMkLst>
        </pc:spChg>
        <pc:spChg chg="mod">
          <ac:chgData name="Naiara Alcantara" userId="bb7e5141f92f0d4a" providerId="LiveId" clId="{7212ECE9-026A-4266-86E2-0DD51D3A438F}" dt="2024-08-17T16:18:55.980" v="2"/>
          <ac:spMkLst>
            <pc:docMk/>
            <pc:sldMk cId="2323892398" sldId="294"/>
            <ac:spMk id="11" creationId="{4E3F5479-058B-4FA8-92E9-18CAB8CDC5C5}"/>
          </ac:spMkLst>
        </pc:spChg>
        <pc:picChg chg="add mod">
          <ac:chgData name="Naiara Alcantara" userId="bb7e5141f92f0d4a" providerId="LiveId" clId="{7212ECE9-026A-4266-86E2-0DD51D3A438F}" dt="2024-08-17T16:22:27.419" v="32" actId="1076"/>
          <ac:picMkLst>
            <pc:docMk/>
            <pc:sldMk cId="2323892398" sldId="294"/>
            <ac:picMk id="2" creationId="{D7D7A657-C4F0-E052-58A5-FF2573321B91}"/>
          </ac:picMkLst>
        </pc:picChg>
        <pc:picChg chg="add mod">
          <ac:chgData name="Naiara Alcantara" userId="bb7e5141f92f0d4a" providerId="LiveId" clId="{7212ECE9-026A-4266-86E2-0DD51D3A438F}" dt="2024-08-17T21:16:09.512" v="1492"/>
          <ac:picMkLst>
            <pc:docMk/>
            <pc:sldMk cId="2323892398" sldId="294"/>
            <ac:picMk id="9" creationId="{B40223EF-5BDB-645F-A1B8-72AC21C5D7C9}"/>
          </ac:picMkLst>
        </pc:picChg>
      </pc:sldChg>
      <pc:sldChg chg="addSp delSp modSp add mod ord">
        <pc:chgData name="Naiara Alcantara" userId="bb7e5141f92f0d4a" providerId="LiveId" clId="{7212ECE9-026A-4266-86E2-0DD51D3A438F}" dt="2024-08-17T21:16:11.412" v="1493"/>
        <pc:sldMkLst>
          <pc:docMk/>
          <pc:sldMk cId="2585203071" sldId="295"/>
        </pc:sldMkLst>
        <pc:spChg chg="del mod">
          <ac:chgData name="Naiara Alcantara" userId="bb7e5141f92f0d4a" providerId="LiveId" clId="{7212ECE9-026A-4266-86E2-0DD51D3A438F}" dt="2024-08-17T16:28:32.594" v="88" actId="478"/>
          <ac:spMkLst>
            <pc:docMk/>
            <pc:sldMk cId="2585203071" sldId="295"/>
            <ac:spMk id="4" creationId="{09DE1FE7-4847-ECC8-C42F-E0D9580CEE85}"/>
          </ac:spMkLst>
        </pc:spChg>
        <pc:spChg chg="add mod">
          <ac:chgData name="Naiara Alcantara" userId="bb7e5141f92f0d4a" providerId="LiveId" clId="{7212ECE9-026A-4266-86E2-0DD51D3A438F}" dt="2024-08-17T16:28:58.153" v="98" actId="1076"/>
          <ac:spMkLst>
            <pc:docMk/>
            <pc:sldMk cId="2585203071" sldId="295"/>
            <ac:spMk id="5" creationId="{AD17363D-9DA8-4DCD-C0F0-EB4209A72F23}"/>
          </ac:spMkLst>
        </pc:spChg>
        <pc:picChg chg="add mod">
          <ac:chgData name="Naiara Alcantara" userId="bb7e5141f92f0d4a" providerId="LiveId" clId="{7212ECE9-026A-4266-86E2-0DD51D3A438F}" dt="2024-08-17T16:30:44.959" v="105" actId="1076"/>
          <ac:picMkLst>
            <pc:docMk/>
            <pc:sldMk cId="2585203071" sldId="295"/>
            <ac:picMk id="12" creationId="{7FC168EB-5EAE-DFEA-A4B9-E5D17E504F01}"/>
          </ac:picMkLst>
        </pc:picChg>
        <pc:picChg chg="add mod">
          <ac:chgData name="Naiara Alcantara" userId="bb7e5141f92f0d4a" providerId="LiveId" clId="{7212ECE9-026A-4266-86E2-0DD51D3A438F}" dt="2024-08-17T21:16:11.412" v="1493"/>
          <ac:picMkLst>
            <pc:docMk/>
            <pc:sldMk cId="2585203071" sldId="295"/>
            <ac:picMk id="13" creationId="{63ECAED6-738C-757D-6339-ABD4E18A6FDB}"/>
          </ac:picMkLst>
        </pc:picChg>
      </pc:sldChg>
      <pc:sldChg chg="add del">
        <pc:chgData name="Naiara Alcantara" userId="bb7e5141f92f0d4a" providerId="LiveId" clId="{7212ECE9-026A-4266-86E2-0DD51D3A438F}" dt="2024-08-17T16:28:36.088" v="90"/>
        <pc:sldMkLst>
          <pc:docMk/>
          <pc:sldMk cId="244630042" sldId="296"/>
        </pc:sldMkLst>
      </pc:sldChg>
      <pc:sldChg chg="addSp delSp modSp add mod">
        <pc:chgData name="Naiara Alcantara" userId="bb7e5141f92f0d4a" providerId="LiveId" clId="{7212ECE9-026A-4266-86E2-0DD51D3A438F}" dt="2024-08-17T21:16:15.789" v="1494"/>
        <pc:sldMkLst>
          <pc:docMk/>
          <pc:sldMk cId="2590424892" sldId="296"/>
        </pc:sldMkLst>
        <pc:spChg chg="mod">
          <ac:chgData name="Naiara Alcantara" userId="bb7e5141f92f0d4a" providerId="LiveId" clId="{7212ECE9-026A-4266-86E2-0DD51D3A438F}" dt="2024-08-17T16:45:35.824" v="183" actId="20577"/>
          <ac:spMkLst>
            <pc:docMk/>
            <pc:sldMk cId="2590424892" sldId="296"/>
            <ac:spMk id="5" creationId="{AD17363D-9DA8-4DCD-C0F0-EB4209A72F23}"/>
          </ac:spMkLst>
        </pc:spChg>
        <pc:spChg chg="mod">
          <ac:chgData name="Naiara Alcantara" userId="bb7e5141f92f0d4a" providerId="LiveId" clId="{7212ECE9-026A-4266-86E2-0DD51D3A438F}" dt="2024-08-17T16:33:02.036" v="115" actId="14100"/>
          <ac:spMkLst>
            <pc:docMk/>
            <pc:sldMk cId="2590424892" sldId="296"/>
            <ac:spMk id="6" creationId="{64682C07-C5E5-9742-7F6D-ABD1DBE59D8A}"/>
          </ac:spMkLst>
        </pc:spChg>
        <pc:picChg chg="del">
          <ac:chgData name="Naiara Alcantara" userId="bb7e5141f92f0d4a" providerId="LiveId" clId="{7212ECE9-026A-4266-86E2-0DD51D3A438F}" dt="2024-08-17T16:32:10.889" v="107" actId="478"/>
          <ac:picMkLst>
            <pc:docMk/>
            <pc:sldMk cId="2590424892" sldId="296"/>
            <ac:picMk id="2" creationId="{D7D7A657-C4F0-E052-58A5-FF2573321B91}"/>
          </ac:picMkLst>
        </pc:picChg>
        <pc:picChg chg="add mod">
          <ac:chgData name="Naiara Alcantara" userId="bb7e5141f92f0d4a" providerId="LiveId" clId="{7212ECE9-026A-4266-86E2-0DD51D3A438F}" dt="2024-08-17T16:33:03.567" v="116" actId="1076"/>
          <ac:picMkLst>
            <pc:docMk/>
            <pc:sldMk cId="2590424892" sldId="296"/>
            <ac:picMk id="3" creationId="{151BE2E6-510E-CA54-2FCE-12CA62F5C5AC}"/>
          </ac:picMkLst>
        </pc:picChg>
        <pc:picChg chg="add mod">
          <ac:chgData name="Naiara Alcantara" userId="bb7e5141f92f0d4a" providerId="LiveId" clId="{7212ECE9-026A-4266-86E2-0DD51D3A438F}" dt="2024-08-17T21:16:15.789" v="1494"/>
          <ac:picMkLst>
            <pc:docMk/>
            <pc:sldMk cId="2590424892" sldId="296"/>
            <ac:picMk id="4" creationId="{461774E6-706B-D0EA-065D-BE7A369AFC99}"/>
          </ac:picMkLst>
        </pc:picChg>
        <pc:picChg chg="del">
          <ac:chgData name="Naiara Alcantara" userId="bb7e5141f92f0d4a" providerId="LiveId" clId="{7212ECE9-026A-4266-86E2-0DD51D3A438F}" dt="2024-08-17T16:32:34.076" v="114" actId="478"/>
          <ac:picMkLst>
            <pc:docMk/>
            <pc:sldMk cId="2590424892" sldId="296"/>
            <ac:picMk id="12" creationId="{7FC168EB-5EAE-DFEA-A4B9-E5D17E504F01}"/>
          </ac:picMkLst>
        </pc:picChg>
      </pc:sldChg>
      <pc:sldChg chg="addSp modSp add mod">
        <pc:chgData name="Naiara Alcantara" userId="bb7e5141f92f0d4a" providerId="LiveId" clId="{7212ECE9-026A-4266-86E2-0DD51D3A438F}" dt="2024-08-17T21:16:17.620" v="1495"/>
        <pc:sldMkLst>
          <pc:docMk/>
          <pc:sldMk cId="471044957" sldId="297"/>
        </pc:sldMkLst>
        <pc:spChg chg="mod">
          <ac:chgData name="Naiara Alcantara" userId="bb7e5141f92f0d4a" providerId="LiveId" clId="{7212ECE9-026A-4266-86E2-0DD51D3A438F}" dt="2024-08-17T16:45:41.199" v="184" actId="20577"/>
          <ac:spMkLst>
            <pc:docMk/>
            <pc:sldMk cId="471044957" sldId="297"/>
            <ac:spMk id="5" creationId="{AD17363D-9DA8-4DCD-C0F0-EB4209A72F23}"/>
          </ac:spMkLst>
        </pc:spChg>
        <pc:picChg chg="add mod">
          <ac:chgData name="Naiara Alcantara" userId="bb7e5141f92f0d4a" providerId="LiveId" clId="{7212ECE9-026A-4266-86E2-0DD51D3A438F}" dt="2024-08-17T21:16:17.620" v="1495"/>
          <ac:picMkLst>
            <pc:docMk/>
            <pc:sldMk cId="471044957" sldId="297"/>
            <ac:picMk id="2" creationId="{4DC24DF6-E4B3-A9D3-6480-1F0DDF41E342}"/>
          </ac:picMkLst>
        </pc:picChg>
      </pc:sldChg>
      <pc:sldChg chg="new del">
        <pc:chgData name="Naiara Alcantara" userId="bb7e5141f92f0d4a" providerId="LiveId" clId="{7212ECE9-026A-4266-86E2-0DD51D3A438F}" dt="2024-08-17T16:37:02.617" v="151" actId="680"/>
        <pc:sldMkLst>
          <pc:docMk/>
          <pc:sldMk cId="2290891829" sldId="297"/>
        </pc:sldMkLst>
      </pc:sldChg>
      <pc:sldChg chg="add del">
        <pc:chgData name="Naiara Alcantara" userId="bb7e5141f92f0d4a" providerId="LiveId" clId="{7212ECE9-026A-4266-86E2-0DD51D3A438F}" dt="2024-08-17T16:32:13.469" v="109"/>
        <pc:sldMkLst>
          <pc:docMk/>
          <pc:sldMk cId="3046248351" sldId="297"/>
        </pc:sldMkLst>
      </pc:sldChg>
      <pc:sldChg chg="addSp modSp add">
        <pc:chgData name="Naiara Alcantara" userId="bb7e5141f92f0d4a" providerId="LiveId" clId="{7212ECE9-026A-4266-86E2-0DD51D3A438F}" dt="2024-08-17T21:16:19.676" v="1496"/>
        <pc:sldMkLst>
          <pc:docMk/>
          <pc:sldMk cId="1821040211" sldId="298"/>
        </pc:sldMkLst>
        <pc:picChg chg="add mod">
          <ac:chgData name="Naiara Alcantara" userId="bb7e5141f92f0d4a" providerId="LiveId" clId="{7212ECE9-026A-4266-86E2-0DD51D3A438F}" dt="2024-08-17T21:16:19.676" v="1496"/>
          <ac:picMkLst>
            <pc:docMk/>
            <pc:sldMk cId="1821040211" sldId="298"/>
            <ac:picMk id="2" creationId="{0B7465D7-7F5C-DC73-0D0A-03C0758AB509}"/>
          </ac:picMkLst>
        </pc:picChg>
      </pc:sldChg>
      <pc:sldChg chg="addSp delSp modSp add mod">
        <pc:chgData name="Naiara Alcantara" userId="bb7e5141f92f0d4a" providerId="LiveId" clId="{7212ECE9-026A-4266-86E2-0DD51D3A438F}" dt="2024-08-17T21:16:21.707" v="1497"/>
        <pc:sldMkLst>
          <pc:docMk/>
          <pc:sldMk cId="2013229049" sldId="299"/>
        </pc:sldMkLst>
        <pc:spChg chg="mod">
          <ac:chgData name="Naiara Alcantara" userId="bb7e5141f92f0d4a" providerId="LiveId" clId="{7212ECE9-026A-4266-86E2-0DD51D3A438F}" dt="2024-08-17T16:52:39.171" v="595" actId="1076"/>
          <ac:spMkLst>
            <pc:docMk/>
            <pc:sldMk cId="2013229049" sldId="299"/>
            <ac:spMk id="5" creationId="{AD17363D-9DA8-4DCD-C0F0-EB4209A72F23}"/>
          </ac:spMkLst>
        </pc:spChg>
        <pc:spChg chg="mod">
          <ac:chgData name="Naiara Alcantara" userId="bb7e5141f92f0d4a" providerId="LiveId" clId="{7212ECE9-026A-4266-86E2-0DD51D3A438F}" dt="2024-08-17T16:51:40.376" v="578" actId="1076"/>
          <ac:spMkLst>
            <pc:docMk/>
            <pc:sldMk cId="2013229049" sldId="299"/>
            <ac:spMk id="6" creationId="{64682C07-C5E5-9742-7F6D-ABD1DBE59D8A}"/>
          </ac:spMkLst>
        </pc:spChg>
        <pc:picChg chg="add mod">
          <ac:chgData name="Naiara Alcantara" userId="bb7e5141f92f0d4a" providerId="LiveId" clId="{7212ECE9-026A-4266-86E2-0DD51D3A438F}" dt="2024-08-17T16:49:16.719" v="192" actId="1076"/>
          <ac:picMkLst>
            <pc:docMk/>
            <pc:sldMk cId="2013229049" sldId="299"/>
            <ac:picMk id="2" creationId="{AC683825-5B03-E1B8-7468-AC1D0CFFFB6A}"/>
          </ac:picMkLst>
        </pc:picChg>
        <pc:picChg chg="del">
          <ac:chgData name="Naiara Alcantara" userId="bb7e5141f92f0d4a" providerId="LiveId" clId="{7212ECE9-026A-4266-86E2-0DD51D3A438F}" dt="2024-08-17T16:48:48.161" v="187" actId="478"/>
          <ac:picMkLst>
            <pc:docMk/>
            <pc:sldMk cId="2013229049" sldId="299"/>
            <ac:picMk id="3" creationId="{151BE2E6-510E-CA54-2FCE-12CA62F5C5AC}"/>
          </ac:picMkLst>
        </pc:picChg>
        <pc:picChg chg="add mod">
          <ac:chgData name="Naiara Alcantara" userId="bb7e5141f92f0d4a" providerId="LiveId" clId="{7212ECE9-026A-4266-86E2-0DD51D3A438F}" dt="2024-08-17T16:52:50.769" v="600" actId="1076"/>
          <ac:picMkLst>
            <pc:docMk/>
            <pc:sldMk cId="2013229049" sldId="299"/>
            <ac:picMk id="9" creationId="{B77D6409-6321-BA30-6289-147499D3B068}"/>
          </ac:picMkLst>
        </pc:picChg>
        <pc:picChg chg="add mod">
          <ac:chgData name="Naiara Alcantara" userId="bb7e5141f92f0d4a" providerId="LiveId" clId="{7212ECE9-026A-4266-86E2-0DD51D3A438F}" dt="2024-08-17T21:16:21.707" v="1497"/>
          <ac:picMkLst>
            <pc:docMk/>
            <pc:sldMk cId="2013229049" sldId="299"/>
            <ac:picMk id="12" creationId="{235F9942-4294-B298-96DD-0362F0BA5B6F}"/>
          </ac:picMkLst>
        </pc:picChg>
      </pc:sldChg>
      <pc:sldChg chg="addSp delSp modSp add mod">
        <pc:chgData name="Naiara Alcantara" userId="bb7e5141f92f0d4a" providerId="LiveId" clId="{7212ECE9-026A-4266-86E2-0DD51D3A438F}" dt="2024-08-17T21:16:23.765" v="1498"/>
        <pc:sldMkLst>
          <pc:docMk/>
          <pc:sldMk cId="3160714537" sldId="300"/>
        </pc:sldMkLst>
        <pc:spChg chg="mod">
          <ac:chgData name="Naiara Alcantara" userId="bb7e5141f92f0d4a" providerId="LiveId" clId="{7212ECE9-026A-4266-86E2-0DD51D3A438F}" dt="2024-08-17T17:11:16.331" v="765" actId="13926"/>
          <ac:spMkLst>
            <pc:docMk/>
            <pc:sldMk cId="3160714537" sldId="300"/>
            <ac:spMk id="5" creationId="{AD17363D-9DA8-4DCD-C0F0-EB4209A72F23}"/>
          </ac:spMkLst>
        </pc:spChg>
        <pc:spChg chg="del">
          <ac:chgData name="Naiara Alcantara" userId="bb7e5141f92f0d4a" providerId="LiveId" clId="{7212ECE9-026A-4266-86E2-0DD51D3A438F}" dt="2024-08-17T16:54:42.485" v="605" actId="478"/>
          <ac:spMkLst>
            <pc:docMk/>
            <pc:sldMk cId="3160714537" sldId="300"/>
            <ac:spMk id="6" creationId="{64682C07-C5E5-9742-7F6D-ABD1DBE59D8A}"/>
          </ac:spMkLst>
        </pc:spChg>
        <pc:spChg chg="mod">
          <ac:chgData name="Naiara Alcantara" userId="bb7e5141f92f0d4a" providerId="LiveId" clId="{7212ECE9-026A-4266-86E2-0DD51D3A438F}" dt="2024-08-17T17:09:18.135" v="751" actId="20577"/>
          <ac:spMkLst>
            <pc:docMk/>
            <pc:sldMk cId="3160714537" sldId="300"/>
            <ac:spMk id="11" creationId="{4E3F5479-058B-4FA8-92E9-18CAB8CDC5C5}"/>
          </ac:spMkLst>
        </pc:spChg>
        <pc:picChg chg="del">
          <ac:chgData name="Naiara Alcantara" userId="bb7e5141f92f0d4a" providerId="LiveId" clId="{7212ECE9-026A-4266-86E2-0DD51D3A438F}" dt="2024-08-17T16:54:34.682" v="604" actId="478"/>
          <ac:picMkLst>
            <pc:docMk/>
            <pc:sldMk cId="3160714537" sldId="300"/>
            <ac:picMk id="2" creationId="{AC683825-5B03-E1B8-7468-AC1D0CFFFB6A}"/>
          </ac:picMkLst>
        </pc:picChg>
        <pc:picChg chg="add mod">
          <ac:chgData name="Naiara Alcantara" userId="bb7e5141f92f0d4a" providerId="LiveId" clId="{7212ECE9-026A-4266-86E2-0DD51D3A438F}" dt="2024-08-17T21:16:23.765" v="1498"/>
          <ac:picMkLst>
            <pc:docMk/>
            <pc:sldMk cId="3160714537" sldId="300"/>
            <ac:picMk id="3" creationId="{3E5E5ECF-E246-559B-78D1-F57C131CDC8B}"/>
          </ac:picMkLst>
        </pc:picChg>
        <pc:picChg chg="del mod">
          <ac:chgData name="Naiara Alcantara" userId="bb7e5141f92f0d4a" providerId="LiveId" clId="{7212ECE9-026A-4266-86E2-0DD51D3A438F}" dt="2024-08-17T17:03:22.091" v="724" actId="478"/>
          <ac:picMkLst>
            <pc:docMk/>
            <pc:sldMk cId="3160714537" sldId="300"/>
            <ac:picMk id="9" creationId="{B77D6409-6321-BA30-6289-147499D3B068}"/>
          </ac:picMkLst>
        </pc:picChg>
      </pc:sldChg>
      <pc:sldChg chg="addSp delSp modSp add mod">
        <pc:chgData name="Naiara Alcantara" userId="bb7e5141f92f0d4a" providerId="LiveId" clId="{7212ECE9-026A-4266-86E2-0DD51D3A438F}" dt="2024-08-17T21:16:35.895" v="1500" actId="167"/>
        <pc:sldMkLst>
          <pc:docMk/>
          <pc:sldMk cId="3420539728" sldId="301"/>
        </pc:sldMkLst>
        <pc:spChg chg="add mod">
          <ac:chgData name="Naiara Alcantara" userId="bb7e5141f92f0d4a" providerId="LiveId" clId="{7212ECE9-026A-4266-86E2-0DD51D3A438F}" dt="2024-08-17T18:45:51.229" v="1107" actId="20577"/>
          <ac:spMkLst>
            <pc:docMk/>
            <pc:sldMk cId="3420539728" sldId="301"/>
            <ac:spMk id="3" creationId="{940701BB-DBA9-9B05-6273-2AEF532370B2}"/>
          </ac:spMkLst>
        </pc:spChg>
        <pc:spChg chg="add del mod">
          <ac:chgData name="Naiara Alcantara" userId="bb7e5141f92f0d4a" providerId="LiveId" clId="{7212ECE9-026A-4266-86E2-0DD51D3A438F}" dt="2024-08-17T17:13:44.408" v="798" actId="478"/>
          <ac:spMkLst>
            <pc:docMk/>
            <pc:sldMk cId="3420539728" sldId="301"/>
            <ac:spMk id="4" creationId="{E233CC9A-620A-40D0-182F-52D5EEE4C238}"/>
          </ac:spMkLst>
        </pc:spChg>
        <pc:spChg chg="del mod">
          <ac:chgData name="Naiara Alcantara" userId="bb7e5141f92f0d4a" providerId="LiveId" clId="{7212ECE9-026A-4266-86E2-0DD51D3A438F}" dt="2024-08-17T17:12:25.268" v="774"/>
          <ac:spMkLst>
            <pc:docMk/>
            <pc:sldMk cId="3420539728" sldId="301"/>
            <ac:spMk id="5" creationId="{AD17363D-9DA8-4DCD-C0F0-EB4209A72F23}"/>
          </ac:spMkLst>
        </pc:spChg>
        <pc:spChg chg="add del mod">
          <ac:chgData name="Naiara Alcantara" userId="bb7e5141f92f0d4a" providerId="LiveId" clId="{7212ECE9-026A-4266-86E2-0DD51D3A438F}" dt="2024-08-17T17:15:19.796" v="865" actId="478"/>
          <ac:spMkLst>
            <pc:docMk/>
            <pc:sldMk cId="3420539728" sldId="301"/>
            <ac:spMk id="6" creationId="{7D12BE2C-4915-DAB4-4CE0-5155F84435D5}"/>
          </ac:spMkLst>
        </pc:spChg>
        <pc:spChg chg="mod">
          <ac:chgData name="Naiara Alcantara" userId="bb7e5141f92f0d4a" providerId="LiveId" clId="{7212ECE9-026A-4266-86E2-0DD51D3A438F}" dt="2024-08-17T17:56:00.312" v="1047" actId="20577"/>
          <ac:spMkLst>
            <pc:docMk/>
            <pc:sldMk cId="3420539728" sldId="301"/>
            <ac:spMk id="11" creationId="{4E3F5479-058B-4FA8-92E9-18CAB8CDC5C5}"/>
          </ac:spMkLst>
        </pc:spChg>
        <pc:spChg chg="add del mod">
          <ac:chgData name="Naiara Alcantara" userId="bb7e5141f92f0d4a" providerId="LiveId" clId="{7212ECE9-026A-4266-86E2-0DD51D3A438F}" dt="2024-08-17T18:45:58.901" v="1111" actId="478"/>
          <ac:spMkLst>
            <pc:docMk/>
            <pc:sldMk cId="3420539728" sldId="301"/>
            <ac:spMk id="24" creationId="{E0C9435B-5B55-584C-5CC8-75F64BA5B7BC}"/>
          </ac:spMkLst>
        </pc:spChg>
        <pc:spChg chg="add del mod">
          <ac:chgData name="Naiara Alcantara" userId="bb7e5141f92f0d4a" providerId="LiveId" clId="{7212ECE9-026A-4266-86E2-0DD51D3A438F}" dt="2024-08-17T18:45:58.901" v="1111" actId="478"/>
          <ac:spMkLst>
            <pc:docMk/>
            <pc:sldMk cId="3420539728" sldId="301"/>
            <ac:spMk id="25" creationId="{F224189C-E31C-C699-9F8B-BB8D04554B22}"/>
          </ac:spMkLst>
        </pc:spChg>
        <pc:spChg chg="add del mod">
          <ac:chgData name="Naiara Alcantara" userId="bb7e5141f92f0d4a" providerId="LiveId" clId="{7212ECE9-026A-4266-86E2-0DD51D3A438F}" dt="2024-08-17T18:45:58.901" v="1111" actId="478"/>
          <ac:spMkLst>
            <pc:docMk/>
            <pc:sldMk cId="3420539728" sldId="301"/>
            <ac:spMk id="26" creationId="{6EAAC5B4-FDBF-A7B7-022E-5BA846E9CEBA}"/>
          </ac:spMkLst>
        </pc:spChg>
        <pc:grpChg chg="mod">
          <ac:chgData name="Naiara Alcantara" userId="bb7e5141f92f0d4a" providerId="LiveId" clId="{7212ECE9-026A-4266-86E2-0DD51D3A438F}" dt="2024-08-17T17:53:41.532" v="886"/>
          <ac:grpSpMkLst>
            <pc:docMk/>
            <pc:sldMk cId="3420539728" sldId="301"/>
            <ac:grpSpMk id="15" creationId="{7C5C3E7A-86FB-493A-10BC-CD2F8DD4BCF6}"/>
          </ac:grpSpMkLst>
        </pc:grpChg>
        <pc:grpChg chg="mod">
          <ac:chgData name="Naiara Alcantara" userId="bb7e5141f92f0d4a" providerId="LiveId" clId="{7212ECE9-026A-4266-86E2-0DD51D3A438F}" dt="2024-08-17T17:53:49.636" v="894"/>
          <ac:grpSpMkLst>
            <pc:docMk/>
            <pc:sldMk cId="3420539728" sldId="301"/>
            <ac:grpSpMk id="19" creationId="{AFC11462-84E1-162C-007C-B2C8941EE1E4}"/>
          </ac:grpSpMkLst>
        </pc:grpChg>
        <pc:graphicFrameChg chg="add del mod modGraphic">
          <ac:chgData name="Naiara Alcantara" userId="bb7e5141f92f0d4a" providerId="LiveId" clId="{7212ECE9-026A-4266-86E2-0DD51D3A438F}" dt="2024-08-17T18:45:47.639" v="1106" actId="478"/>
          <ac:graphicFrameMkLst>
            <pc:docMk/>
            <pc:sldMk cId="3420539728" sldId="301"/>
            <ac:graphicFrameMk id="2" creationId="{C66E566C-ABB0-1537-0BBC-A19E9957473D}"/>
          </ac:graphicFrameMkLst>
        </pc:graphicFrameChg>
        <pc:graphicFrameChg chg="add del mod">
          <ac:chgData name="Naiara Alcantara" userId="bb7e5141f92f0d4a" providerId="LiveId" clId="{7212ECE9-026A-4266-86E2-0DD51D3A438F}" dt="2024-08-17T18:45:58.901" v="1111" actId="478"/>
          <ac:graphicFrameMkLst>
            <pc:docMk/>
            <pc:sldMk cId="3420539728" sldId="301"/>
            <ac:graphicFrameMk id="23" creationId="{73307938-C5B2-E9F7-934D-245C78C42C5E}"/>
          </ac:graphicFrameMkLst>
        </pc:graphicFrameChg>
        <pc:graphicFrameChg chg="add mod modGraphic">
          <ac:chgData name="Naiara Alcantara" userId="bb7e5141f92f0d4a" providerId="LiveId" clId="{7212ECE9-026A-4266-86E2-0DD51D3A438F}" dt="2024-08-17T19:05:58.830" v="1140"/>
          <ac:graphicFrameMkLst>
            <pc:docMk/>
            <pc:sldMk cId="3420539728" sldId="301"/>
            <ac:graphicFrameMk id="27" creationId="{34A18298-EBE3-9965-C8DE-BF5E47946426}"/>
          </ac:graphicFrameMkLst>
        </pc:graphicFrameChg>
        <pc:picChg chg="add mod ord">
          <ac:chgData name="Naiara Alcantara" userId="bb7e5141f92f0d4a" providerId="LiveId" clId="{7212ECE9-026A-4266-86E2-0DD51D3A438F}" dt="2024-08-17T21:16:35.895" v="1500" actId="167"/>
          <ac:picMkLst>
            <pc:docMk/>
            <pc:sldMk cId="3420539728" sldId="301"/>
            <ac:picMk id="28" creationId="{80972677-667C-1D06-F686-0C0B2EA679C6}"/>
          </ac:picMkLst>
        </pc:picChg>
        <pc:inkChg chg="add del mod">
          <ac:chgData name="Naiara Alcantara" userId="bb7e5141f92f0d4a" providerId="LiveId" clId="{7212ECE9-026A-4266-86E2-0DD51D3A438F}" dt="2024-08-17T17:53:50.466" v="896" actId="9405"/>
          <ac:inkMkLst>
            <pc:docMk/>
            <pc:sldMk cId="3420539728" sldId="301"/>
            <ac:inkMk id="9" creationId="{FC378FBE-C170-7437-E414-C3A388B55D60}"/>
          </ac:inkMkLst>
        </pc:inkChg>
        <pc:inkChg chg="add del mod">
          <ac:chgData name="Naiara Alcantara" userId="bb7e5141f92f0d4a" providerId="LiveId" clId="{7212ECE9-026A-4266-86E2-0DD51D3A438F}" dt="2024-08-17T17:53:41.938" v="887" actId="9405"/>
          <ac:inkMkLst>
            <pc:docMk/>
            <pc:sldMk cId="3420539728" sldId="301"/>
            <ac:inkMk id="12" creationId="{FB7CEFDF-C470-891F-DDE3-54B96247E6F2}"/>
          </ac:inkMkLst>
        </pc:inkChg>
        <pc:inkChg chg="add del mod">
          <ac:chgData name="Naiara Alcantara" userId="bb7e5141f92f0d4a" providerId="LiveId" clId="{7212ECE9-026A-4266-86E2-0DD51D3A438F}" dt="2024-08-17T17:53:41.532" v="886"/>
          <ac:inkMkLst>
            <pc:docMk/>
            <pc:sldMk cId="3420539728" sldId="301"/>
            <ac:inkMk id="13" creationId="{B43F39E5-0DE9-BD3C-92BC-B77874F02585}"/>
          </ac:inkMkLst>
        </pc:inkChg>
        <pc:inkChg chg="add del">
          <ac:chgData name="Naiara Alcantara" userId="bb7e5141f92f0d4a" providerId="LiveId" clId="{7212ECE9-026A-4266-86E2-0DD51D3A438F}" dt="2024-08-17T17:53:40.373" v="884" actId="9405"/>
          <ac:inkMkLst>
            <pc:docMk/>
            <pc:sldMk cId="3420539728" sldId="301"/>
            <ac:inkMk id="16" creationId="{0A3DDA1A-7830-16C2-A4D4-ED4DC17ED7B3}"/>
          </ac:inkMkLst>
        </pc:inkChg>
        <pc:inkChg chg="add del mod">
          <ac:chgData name="Naiara Alcantara" userId="bb7e5141f92f0d4a" providerId="LiveId" clId="{7212ECE9-026A-4266-86E2-0DD51D3A438F}" dt="2024-08-17T17:53:49.996" v="895" actId="9405"/>
          <ac:inkMkLst>
            <pc:docMk/>
            <pc:sldMk cId="3420539728" sldId="301"/>
            <ac:inkMk id="17" creationId="{C7D6841F-60D0-09D9-1D6B-FB98977EE672}"/>
          </ac:inkMkLst>
        </pc:inkChg>
        <pc:inkChg chg="add del mod">
          <ac:chgData name="Naiara Alcantara" userId="bb7e5141f92f0d4a" providerId="LiveId" clId="{7212ECE9-026A-4266-86E2-0DD51D3A438F}" dt="2024-08-17T17:53:49.636" v="894"/>
          <ac:inkMkLst>
            <pc:docMk/>
            <pc:sldMk cId="3420539728" sldId="301"/>
            <ac:inkMk id="18" creationId="{30898757-096E-3655-C458-D20A3396DBCA}"/>
          </ac:inkMkLst>
        </pc:inkChg>
        <pc:inkChg chg="add del">
          <ac:chgData name="Naiara Alcantara" userId="bb7e5141f92f0d4a" providerId="LiveId" clId="{7212ECE9-026A-4266-86E2-0DD51D3A438F}" dt="2024-08-17T17:53:49.370" v="892" actId="9405"/>
          <ac:inkMkLst>
            <pc:docMk/>
            <pc:sldMk cId="3420539728" sldId="301"/>
            <ac:inkMk id="20" creationId="{A9963CB8-8682-ADB0-224D-0E5C3C1FFB0A}"/>
          </ac:inkMkLst>
        </pc:inkChg>
        <pc:inkChg chg="add del">
          <ac:chgData name="Naiara Alcantara" userId="bb7e5141f92f0d4a" providerId="LiveId" clId="{7212ECE9-026A-4266-86E2-0DD51D3A438F}" dt="2024-08-17T18:45:53.391" v="1108" actId="478"/>
          <ac:inkMkLst>
            <pc:docMk/>
            <pc:sldMk cId="3420539728" sldId="301"/>
            <ac:inkMk id="21" creationId="{9EB98C35-4575-C07B-0A65-2FDB60F3D28A}"/>
          </ac:inkMkLst>
        </pc:inkChg>
        <pc:inkChg chg="add">
          <ac:chgData name="Naiara Alcantara" userId="bb7e5141f92f0d4a" providerId="LiveId" clId="{7212ECE9-026A-4266-86E2-0DD51D3A438F}" dt="2024-08-17T17:53:58.121" v="898" actId="9405"/>
          <ac:inkMkLst>
            <pc:docMk/>
            <pc:sldMk cId="3420539728" sldId="301"/>
            <ac:inkMk id="22" creationId="{FF046179-FE59-B317-2A54-3F031B2CC9E2}"/>
          </ac:inkMkLst>
        </pc:inkChg>
      </pc:sldChg>
      <pc:sldChg chg="addSp delSp modSp add mod">
        <pc:chgData name="Naiara Alcantara" userId="bb7e5141f92f0d4a" providerId="LiveId" clId="{7212ECE9-026A-4266-86E2-0DD51D3A438F}" dt="2024-08-17T21:16:38.958" v="1501"/>
        <pc:sldMkLst>
          <pc:docMk/>
          <pc:sldMk cId="643753380" sldId="302"/>
        </pc:sldMkLst>
        <pc:spChg chg="del">
          <ac:chgData name="Naiara Alcantara" userId="bb7e5141f92f0d4a" providerId="LiveId" clId="{7212ECE9-026A-4266-86E2-0DD51D3A438F}" dt="2024-08-17T17:56:06.096" v="1049" actId="478"/>
          <ac:spMkLst>
            <pc:docMk/>
            <pc:sldMk cId="643753380" sldId="302"/>
            <ac:spMk id="3" creationId="{940701BB-DBA9-9B05-6273-2AEF532370B2}"/>
          </ac:spMkLst>
        </pc:spChg>
        <pc:spChg chg="add mod">
          <ac:chgData name="Naiara Alcantara" userId="bb7e5141f92f0d4a" providerId="LiveId" clId="{7212ECE9-026A-4266-86E2-0DD51D3A438F}" dt="2024-08-17T18:00:01.264" v="1105" actId="1076"/>
          <ac:spMkLst>
            <pc:docMk/>
            <pc:sldMk cId="643753380" sldId="302"/>
            <ac:spMk id="6" creationId="{A9A2F447-96B0-2AC3-BCB5-72029D69A3B0}"/>
          </ac:spMkLst>
        </pc:spChg>
        <pc:spChg chg="del">
          <ac:chgData name="Naiara Alcantara" userId="bb7e5141f92f0d4a" providerId="LiveId" clId="{7212ECE9-026A-4266-86E2-0DD51D3A438F}" dt="2024-08-17T17:56:06.096" v="1049" actId="478"/>
          <ac:spMkLst>
            <pc:docMk/>
            <pc:sldMk cId="643753380" sldId="302"/>
            <ac:spMk id="10" creationId="{1A997C66-4ED4-4017-9439-1D07ED31D783}"/>
          </ac:spMkLst>
        </pc:spChg>
        <pc:spChg chg="mod">
          <ac:chgData name="Naiara Alcantara" userId="bb7e5141f92f0d4a" providerId="LiveId" clId="{7212ECE9-026A-4266-86E2-0DD51D3A438F}" dt="2024-08-17T17:56:17.020" v="1060" actId="20577"/>
          <ac:spMkLst>
            <pc:docMk/>
            <pc:sldMk cId="643753380" sldId="302"/>
            <ac:spMk id="11" creationId="{4E3F5479-058B-4FA8-92E9-18CAB8CDC5C5}"/>
          </ac:spMkLst>
        </pc:spChg>
        <pc:graphicFrameChg chg="del">
          <ac:chgData name="Naiara Alcantara" userId="bb7e5141f92f0d4a" providerId="LiveId" clId="{7212ECE9-026A-4266-86E2-0DD51D3A438F}" dt="2024-08-17T17:56:06.096" v="1049" actId="478"/>
          <ac:graphicFrameMkLst>
            <pc:docMk/>
            <pc:sldMk cId="643753380" sldId="302"/>
            <ac:graphicFrameMk id="2" creationId="{C66E566C-ABB0-1537-0BBC-A19E9957473D}"/>
          </ac:graphicFrameMkLst>
        </pc:graphicFrameChg>
        <pc:graphicFrameChg chg="add mod">
          <ac:chgData name="Naiara Alcantara" userId="bb7e5141f92f0d4a" providerId="LiveId" clId="{7212ECE9-026A-4266-86E2-0DD51D3A438F}" dt="2024-08-17T17:58:58.708" v="1093"/>
          <ac:graphicFrameMkLst>
            <pc:docMk/>
            <pc:sldMk cId="643753380" sldId="302"/>
            <ac:graphicFrameMk id="4" creationId="{DBCA56DE-28DA-6D7D-9B02-0A77A24C2694}"/>
          </ac:graphicFrameMkLst>
        </pc:graphicFrameChg>
        <pc:picChg chg="add mod">
          <ac:chgData name="Naiara Alcantara" userId="bb7e5141f92f0d4a" providerId="LiveId" clId="{7212ECE9-026A-4266-86E2-0DD51D3A438F}" dt="2024-08-17T21:16:38.958" v="1501"/>
          <ac:picMkLst>
            <pc:docMk/>
            <pc:sldMk cId="643753380" sldId="302"/>
            <ac:picMk id="9" creationId="{5FA874D7-45C6-48E8-0A81-3E57B5D4505E}"/>
          </ac:picMkLst>
        </pc:picChg>
        <pc:inkChg chg="del">
          <ac:chgData name="Naiara Alcantara" userId="bb7e5141f92f0d4a" providerId="LiveId" clId="{7212ECE9-026A-4266-86E2-0DD51D3A438F}" dt="2024-08-17T17:56:06.096" v="1049" actId="478"/>
          <ac:inkMkLst>
            <pc:docMk/>
            <pc:sldMk cId="643753380" sldId="302"/>
            <ac:inkMk id="21" creationId="{9EB98C35-4575-C07B-0A65-2FDB60F3D28A}"/>
          </ac:inkMkLst>
        </pc:inkChg>
      </pc:sldChg>
      <pc:sldChg chg="add del">
        <pc:chgData name="Naiara Alcantara" userId="bb7e5141f92f0d4a" providerId="LiveId" clId="{7212ECE9-026A-4266-86E2-0DD51D3A438F}" dt="2024-08-17T17:56:08.245" v="1051"/>
        <pc:sldMkLst>
          <pc:docMk/>
          <pc:sldMk cId="3112132395" sldId="303"/>
        </pc:sldMkLst>
      </pc:sldChg>
      <pc:sldChg chg="addSp delSp modSp add del mod ord">
        <pc:chgData name="Naiara Alcantara" userId="bb7e5141f92f0d4a" providerId="LiveId" clId="{7212ECE9-026A-4266-86E2-0DD51D3A438F}" dt="2024-08-17T21:16:58.841" v="1504" actId="47"/>
        <pc:sldMkLst>
          <pc:docMk/>
          <pc:sldMk cId="3646220932" sldId="303"/>
        </pc:sldMkLst>
        <pc:graphicFrameChg chg="add del mod modGraphic">
          <ac:chgData name="Naiara Alcantara" userId="bb7e5141f92f0d4a" providerId="LiveId" clId="{7212ECE9-026A-4266-86E2-0DD51D3A438F}" dt="2024-08-17T20:25:02.607" v="1148" actId="1076"/>
          <ac:graphicFrameMkLst>
            <pc:docMk/>
            <pc:sldMk cId="3646220932" sldId="303"/>
            <ac:graphicFrameMk id="27" creationId="{34A18298-EBE3-9965-C8DE-BF5E47946426}"/>
          </ac:graphicFrameMkLst>
        </pc:graphicFrameChg>
        <pc:picChg chg="add mod ord">
          <ac:chgData name="Naiara Alcantara" userId="bb7e5141f92f0d4a" providerId="LiveId" clId="{7212ECE9-026A-4266-86E2-0DD51D3A438F}" dt="2024-08-17T21:16:44.982" v="1503" actId="167"/>
          <ac:picMkLst>
            <pc:docMk/>
            <pc:sldMk cId="3646220932" sldId="303"/>
            <ac:picMk id="2" creationId="{98B9625A-60BB-770E-EFCB-8855AD881B67}"/>
          </ac:picMkLst>
        </pc:picChg>
      </pc:sldChg>
      <pc:sldChg chg="addSp delSp modSp add mod ord">
        <pc:chgData name="Naiara Alcantara" userId="bb7e5141f92f0d4a" providerId="LiveId" clId="{7212ECE9-026A-4266-86E2-0DD51D3A438F}" dt="2024-08-17T21:17:06.484" v="1507" actId="167"/>
        <pc:sldMkLst>
          <pc:docMk/>
          <pc:sldMk cId="3979286111" sldId="304"/>
        </pc:sldMkLst>
        <pc:spChg chg="del">
          <ac:chgData name="Naiara Alcantara" userId="bb7e5141f92f0d4a" providerId="LiveId" clId="{7212ECE9-026A-4266-86E2-0DD51D3A438F}" dt="2024-08-17T20:25:47.616" v="1166" actId="478"/>
          <ac:spMkLst>
            <pc:docMk/>
            <pc:sldMk cId="3979286111" sldId="304"/>
            <ac:spMk id="3" creationId="{940701BB-DBA9-9B05-6273-2AEF532370B2}"/>
          </ac:spMkLst>
        </pc:spChg>
        <pc:spChg chg="add mod">
          <ac:chgData name="Naiara Alcantara" userId="bb7e5141f92f0d4a" providerId="LiveId" clId="{7212ECE9-026A-4266-86E2-0DD51D3A438F}" dt="2024-08-17T20:51:46.261" v="1168"/>
          <ac:spMkLst>
            <pc:docMk/>
            <pc:sldMk cId="3979286111" sldId="304"/>
            <ac:spMk id="4" creationId="{5A5107CE-865A-D97D-6527-FF65BCE0CF3E}"/>
          </ac:spMkLst>
        </pc:spChg>
        <pc:spChg chg="add mod">
          <ac:chgData name="Naiara Alcantara" userId="bb7e5141f92f0d4a" providerId="LiveId" clId="{7212ECE9-026A-4266-86E2-0DD51D3A438F}" dt="2024-08-17T20:52:09.168" v="1183" actId="1076"/>
          <ac:spMkLst>
            <pc:docMk/>
            <pc:sldMk cId="3979286111" sldId="304"/>
            <ac:spMk id="6" creationId="{A08D8111-48BC-BF75-E6B7-78E71A4B0C05}"/>
          </ac:spMkLst>
        </pc:spChg>
        <pc:spChg chg="mod">
          <ac:chgData name="Naiara Alcantara" userId="bb7e5141f92f0d4a" providerId="LiveId" clId="{7212ECE9-026A-4266-86E2-0DD51D3A438F}" dt="2024-08-17T20:52:29.399" v="1193" actId="20577"/>
          <ac:spMkLst>
            <pc:docMk/>
            <pc:sldMk cId="3979286111" sldId="304"/>
            <ac:spMk id="11" creationId="{4E3F5479-058B-4FA8-92E9-18CAB8CDC5C5}"/>
          </ac:spMkLst>
        </pc:spChg>
        <pc:graphicFrameChg chg="add mod">
          <ac:chgData name="Naiara Alcantara" userId="bb7e5141f92f0d4a" providerId="LiveId" clId="{7212ECE9-026A-4266-86E2-0DD51D3A438F}" dt="2024-08-17T20:51:44.319" v="1167"/>
          <ac:graphicFrameMkLst>
            <pc:docMk/>
            <pc:sldMk cId="3979286111" sldId="304"/>
            <ac:graphicFrameMk id="2" creationId="{B845116F-9C67-F519-ECFC-76B8CF1E41C5}"/>
          </ac:graphicFrameMkLst>
        </pc:graphicFrameChg>
        <pc:graphicFrameChg chg="add mod modGraphic">
          <ac:chgData name="Naiara Alcantara" userId="bb7e5141f92f0d4a" providerId="LiveId" clId="{7212ECE9-026A-4266-86E2-0DD51D3A438F}" dt="2024-08-17T20:55:47.739" v="1247"/>
          <ac:graphicFrameMkLst>
            <pc:docMk/>
            <pc:sldMk cId="3979286111" sldId="304"/>
            <ac:graphicFrameMk id="5" creationId="{AA9779A5-EDC9-E2B4-284F-DCE2890A0196}"/>
          </ac:graphicFrameMkLst>
        </pc:graphicFrameChg>
        <pc:graphicFrameChg chg="del">
          <ac:chgData name="Naiara Alcantara" userId="bb7e5141f92f0d4a" providerId="LiveId" clId="{7212ECE9-026A-4266-86E2-0DD51D3A438F}" dt="2024-08-17T20:25:36.688" v="1152" actId="478"/>
          <ac:graphicFrameMkLst>
            <pc:docMk/>
            <pc:sldMk cId="3979286111" sldId="304"/>
            <ac:graphicFrameMk id="27" creationId="{34A18298-EBE3-9965-C8DE-BF5E47946426}"/>
          </ac:graphicFrameMkLst>
        </pc:graphicFrameChg>
        <pc:picChg chg="add mod ord">
          <ac:chgData name="Naiara Alcantara" userId="bb7e5141f92f0d4a" providerId="LiveId" clId="{7212ECE9-026A-4266-86E2-0DD51D3A438F}" dt="2024-08-17T21:17:06.484" v="1507" actId="167"/>
          <ac:picMkLst>
            <pc:docMk/>
            <pc:sldMk cId="3979286111" sldId="304"/>
            <ac:picMk id="9" creationId="{BB4E837E-18CA-9DDE-08AA-281CB3265C8F}"/>
          </ac:picMkLst>
        </pc:picChg>
        <pc:cxnChg chg="mod">
          <ac:chgData name="Naiara Alcantara" userId="bb7e5141f92f0d4a" providerId="LiveId" clId="{7212ECE9-026A-4266-86E2-0DD51D3A438F}" dt="2024-08-17T20:53:45.565" v="1210" actId="1076"/>
          <ac:cxnSpMkLst>
            <pc:docMk/>
            <pc:sldMk cId="3979286111" sldId="304"/>
            <ac:cxnSpMk id="14" creationId="{83E690F4-843A-47A5-8620-4FB01C0D8E68}"/>
          </ac:cxnSpMkLst>
        </pc:cxnChg>
      </pc:sldChg>
      <pc:sldChg chg="addSp delSp modSp add mod ord">
        <pc:chgData name="Naiara Alcantara" userId="bb7e5141f92f0d4a" providerId="LiveId" clId="{7212ECE9-026A-4266-86E2-0DD51D3A438F}" dt="2024-08-17T21:17:58.328" v="1525" actId="167"/>
        <pc:sldMkLst>
          <pc:docMk/>
          <pc:sldMk cId="1107755123" sldId="305"/>
        </pc:sldMkLst>
        <pc:spChg chg="add mod">
          <ac:chgData name="Naiara Alcantara" userId="bb7e5141f92f0d4a" providerId="LiveId" clId="{7212ECE9-026A-4266-86E2-0DD51D3A438F}" dt="2024-08-17T20:53:13.725" v="1202"/>
          <ac:spMkLst>
            <pc:docMk/>
            <pc:sldMk cId="1107755123" sldId="305"/>
            <ac:spMk id="3" creationId="{E0405294-477E-25A5-9EC9-92AB554F73AA}"/>
          </ac:spMkLst>
        </pc:spChg>
        <pc:spChg chg="del">
          <ac:chgData name="Naiara Alcantara" userId="bb7e5141f92f0d4a" providerId="LiveId" clId="{7212ECE9-026A-4266-86E2-0DD51D3A438F}" dt="2024-08-17T20:52:57.823" v="1196" actId="478"/>
          <ac:spMkLst>
            <pc:docMk/>
            <pc:sldMk cId="1107755123" sldId="305"/>
            <ac:spMk id="6" creationId="{A08D8111-48BC-BF75-E6B7-78E71A4B0C05}"/>
          </ac:spMkLst>
        </pc:spChg>
        <pc:spChg chg="add mod">
          <ac:chgData name="Naiara Alcantara" userId="bb7e5141f92f0d4a" providerId="LiveId" clId="{7212ECE9-026A-4266-86E2-0DD51D3A438F}" dt="2024-08-17T20:53:25.274" v="1204" actId="1076"/>
          <ac:spMkLst>
            <pc:docMk/>
            <pc:sldMk cId="1107755123" sldId="305"/>
            <ac:spMk id="9" creationId="{9296130F-7859-986E-17D3-F04F54CF2E31}"/>
          </ac:spMkLst>
        </pc:spChg>
        <pc:spChg chg="del">
          <ac:chgData name="Naiara Alcantara" userId="bb7e5141f92f0d4a" providerId="LiveId" clId="{7212ECE9-026A-4266-86E2-0DD51D3A438F}" dt="2024-08-17T20:52:55.233" v="1195" actId="478"/>
          <ac:spMkLst>
            <pc:docMk/>
            <pc:sldMk cId="1107755123" sldId="305"/>
            <ac:spMk id="10" creationId="{1A997C66-4ED4-4017-9439-1D07ED31D783}"/>
          </ac:spMkLst>
        </pc:spChg>
        <pc:spChg chg="del">
          <ac:chgData name="Naiara Alcantara" userId="bb7e5141f92f0d4a" providerId="LiveId" clId="{7212ECE9-026A-4266-86E2-0DD51D3A438F}" dt="2024-08-17T20:52:57.823" v="1196" actId="478"/>
          <ac:spMkLst>
            <pc:docMk/>
            <pc:sldMk cId="1107755123" sldId="305"/>
            <ac:spMk id="11" creationId="{4E3F5479-058B-4FA8-92E9-18CAB8CDC5C5}"/>
          </ac:spMkLst>
        </pc:spChg>
        <pc:spChg chg="add mod">
          <ac:chgData name="Naiara Alcantara" userId="bb7e5141f92f0d4a" providerId="LiveId" clId="{7212ECE9-026A-4266-86E2-0DD51D3A438F}" dt="2024-08-17T20:53:49.350" v="1211"/>
          <ac:spMkLst>
            <pc:docMk/>
            <pc:sldMk cId="1107755123" sldId="305"/>
            <ac:spMk id="12" creationId="{7697F626-5DEE-3E30-5DEB-108D8442F0E6}"/>
          </ac:spMkLst>
        </pc:spChg>
        <pc:graphicFrameChg chg="add mod">
          <ac:chgData name="Naiara Alcantara" userId="bb7e5141f92f0d4a" providerId="LiveId" clId="{7212ECE9-026A-4266-86E2-0DD51D3A438F}" dt="2024-08-17T20:53:12.182" v="1201"/>
          <ac:graphicFrameMkLst>
            <pc:docMk/>
            <pc:sldMk cId="1107755123" sldId="305"/>
            <ac:graphicFrameMk id="2" creationId="{7413EAD1-5F2E-1D87-D972-C689DC7680F6}"/>
          </ac:graphicFrameMkLst>
        </pc:graphicFrameChg>
        <pc:graphicFrameChg chg="add mod modGraphic">
          <ac:chgData name="Naiara Alcantara" userId="bb7e5141f92f0d4a" providerId="LiveId" clId="{7212ECE9-026A-4266-86E2-0DD51D3A438F}" dt="2024-08-17T20:55:30.153" v="1243"/>
          <ac:graphicFrameMkLst>
            <pc:docMk/>
            <pc:sldMk cId="1107755123" sldId="305"/>
            <ac:graphicFrameMk id="4" creationId="{8084CF6E-5C07-2BC8-97B7-90C3A1E995A0}"/>
          </ac:graphicFrameMkLst>
        </pc:graphicFrameChg>
        <pc:graphicFrameChg chg="del">
          <ac:chgData name="Naiara Alcantara" userId="bb7e5141f92f0d4a" providerId="LiveId" clId="{7212ECE9-026A-4266-86E2-0DD51D3A438F}" dt="2024-08-17T20:52:55.233" v="1195" actId="478"/>
          <ac:graphicFrameMkLst>
            <pc:docMk/>
            <pc:sldMk cId="1107755123" sldId="305"/>
            <ac:graphicFrameMk id="5" creationId="{AA9779A5-EDC9-E2B4-284F-DCE2890A0196}"/>
          </ac:graphicFrameMkLst>
        </pc:graphicFrameChg>
        <pc:picChg chg="add mod ord">
          <ac:chgData name="Naiara Alcantara" userId="bb7e5141f92f0d4a" providerId="LiveId" clId="{7212ECE9-026A-4266-86E2-0DD51D3A438F}" dt="2024-08-17T21:17:58.328" v="1525" actId="167"/>
          <ac:picMkLst>
            <pc:docMk/>
            <pc:sldMk cId="1107755123" sldId="305"/>
            <ac:picMk id="15" creationId="{F6DD147E-68A0-5782-3B29-7D971F639064}"/>
          </ac:picMkLst>
        </pc:picChg>
        <pc:inkChg chg="del">
          <ac:chgData name="Naiara Alcantara" userId="bb7e5141f92f0d4a" providerId="LiveId" clId="{7212ECE9-026A-4266-86E2-0DD51D3A438F}" dt="2024-08-17T20:52:55.233" v="1195" actId="478"/>
          <ac:inkMkLst>
            <pc:docMk/>
            <pc:sldMk cId="1107755123" sldId="305"/>
            <ac:inkMk id="22" creationId="{FF046179-FE59-B317-2A54-3F031B2CC9E2}"/>
          </ac:inkMkLst>
        </pc:inkChg>
        <pc:cxnChg chg="add mod">
          <ac:chgData name="Naiara Alcantara" userId="bb7e5141f92f0d4a" providerId="LiveId" clId="{7212ECE9-026A-4266-86E2-0DD51D3A438F}" dt="2024-08-17T20:53:49.350" v="1211"/>
          <ac:cxnSpMkLst>
            <pc:docMk/>
            <pc:sldMk cId="1107755123" sldId="305"/>
            <ac:cxnSpMk id="13" creationId="{BE06BFA4-2B7C-7980-CE9D-558EF2785A14}"/>
          </ac:cxnSpMkLst>
        </pc:cxnChg>
        <pc:cxnChg chg="del">
          <ac:chgData name="Naiara Alcantara" userId="bb7e5141f92f0d4a" providerId="LiveId" clId="{7212ECE9-026A-4266-86E2-0DD51D3A438F}" dt="2024-08-17T20:52:57.823" v="1196" actId="478"/>
          <ac:cxnSpMkLst>
            <pc:docMk/>
            <pc:sldMk cId="1107755123" sldId="305"/>
            <ac:cxnSpMk id="14" creationId="{83E690F4-843A-47A5-8620-4FB01C0D8E68}"/>
          </ac:cxnSpMkLst>
        </pc:cxnChg>
      </pc:sldChg>
      <pc:sldChg chg="addSp delSp modSp add mod">
        <pc:chgData name="Naiara Alcantara" userId="bb7e5141f92f0d4a" providerId="LiveId" clId="{7212ECE9-026A-4266-86E2-0DD51D3A438F}" dt="2024-08-17T21:17:53.454" v="1523" actId="167"/>
        <pc:sldMkLst>
          <pc:docMk/>
          <pc:sldMk cId="4011527754" sldId="306"/>
        </pc:sldMkLst>
        <pc:spChg chg="add mod">
          <ac:chgData name="Naiara Alcantara" userId="bb7e5141f92f0d4a" providerId="LiveId" clId="{7212ECE9-026A-4266-86E2-0DD51D3A438F}" dt="2024-08-17T20:54:42.218" v="1227"/>
          <ac:spMkLst>
            <pc:docMk/>
            <pc:sldMk cId="4011527754" sldId="306"/>
            <ac:spMk id="3" creationId="{32AB9BAF-E079-D05E-053F-E699DA54FFC0}"/>
          </ac:spMkLst>
        </pc:spChg>
        <pc:spChg chg="del">
          <ac:chgData name="Naiara Alcantara" userId="bb7e5141f92f0d4a" providerId="LiveId" clId="{7212ECE9-026A-4266-86E2-0DD51D3A438F}" dt="2024-08-17T20:54:37.501" v="1224" actId="478"/>
          <ac:spMkLst>
            <pc:docMk/>
            <pc:sldMk cId="4011527754" sldId="306"/>
            <ac:spMk id="6" creationId="{A08D8111-48BC-BF75-E6B7-78E71A4B0C05}"/>
          </ac:spMkLst>
        </pc:spChg>
        <pc:spChg chg="add mod">
          <ac:chgData name="Naiara Alcantara" userId="bb7e5141f92f0d4a" providerId="LiveId" clId="{7212ECE9-026A-4266-86E2-0DD51D3A438F}" dt="2024-08-17T20:55:20.379" v="1241" actId="1076"/>
          <ac:spMkLst>
            <pc:docMk/>
            <pc:sldMk cId="4011527754" sldId="306"/>
            <ac:spMk id="9" creationId="{78BF196E-194C-646A-18ED-6B212A66C1D5}"/>
          </ac:spMkLst>
        </pc:spChg>
        <pc:spChg chg="mod">
          <ac:chgData name="Naiara Alcantara" userId="bb7e5141f92f0d4a" providerId="LiveId" clId="{7212ECE9-026A-4266-86E2-0DD51D3A438F}" dt="2024-08-17T20:54:34.475" v="1223" actId="20577"/>
          <ac:spMkLst>
            <pc:docMk/>
            <pc:sldMk cId="4011527754" sldId="306"/>
            <ac:spMk id="11" creationId="{4E3F5479-058B-4FA8-92E9-18CAB8CDC5C5}"/>
          </ac:spMkLst>
        </pc:spChg>
        <pc:graphicFrameChg chg="add mod">
          <ac:chgData name="Naiara Alcantara" userId="bb7e5141f92f0d4a" providerId="LiveId" clId="{7212ECE9-026A-4266-86E2-0DD51D3A438F}" dt="2024-08-17T20:54:40.760" v="1226"/>
          <ac:graphicFrameMkLst>
            <pc:docMk/>
            <pc:sldMk cId="4011527754" sldId="306"/>
            <ac:graphicFrameMk id="2" creationId="{C27E68C9-1242-9845-F80F-3B0F9C960788}"/>
          </ac:graphicFrameMkLst>
        </pc:graphicFrameChg>
        <pc:graphicFrameChg chg="add mod modGraphic">
          <ac:chgData name="Naiara Alcantara" userId="bb7e5141f92f0d4a" providerId="LiveId" clId="{7212ECE9-026A-4266-86E2-0DD51D3A438F}" dt="2024-08-17T20:57:58.992" v="1271" actId="20577"/>
          <ac:graphicFrameMkLst>
            <pc:docMk/>
            <pc:sldMk cId="4011527754" sldId="306"/>
            <ac:graphicFrameMk id="4" creationId="{77F8CF6C-8982-45A3-1B71-DF59F3269F70}"/>
          </ac:graphicFrameMkLst>
        </pc:graphicFrameChg>
        <pc:graphicFrameChg chg="del">
          <ac:chgData name="Naiara Alcantara" userId="bb7e5141f92f0d4a" providerId="LiveId" clId="{7212ECE9-026A-4266-86E2-0DD51D3A438F}" dt="2024-08-17T20:54:40.144" v="1225" actId="478"/>
          <ac:graphicFrameMkLst>
            <pc:docMk/>
            <pc:sldMk cId="4011527754" sldId="306"/>
            <ac:graphicFrameMk id="5" creationId="{AA9779A5-EDC9-E2B4-284F-DCE2890A0196}"/>
          </ac:graphicFrameMkLst>
        </pc:graphicFrameChg>
        <pc:picChg chg="add mod ord">
          <ac:chgData name="Naiara Alcantara" userId="bb7e5141f92f0d4a" providerId="LiveId" clId="{7212ECE9-026A-4266-86E2-0DD51D3A438F}" dt="2024-08-17T21:17:53.454" v="1523" actId="167"/>
          <ac:picMkLst>
            <pc:docMk/>
            <pc:sldMk cId="4011527754" sldId="306"/>
            <ac:picMk id="12" creationId="{4D6F44C1-B548-6CCF-DFD1-320BAB3D1D92}"/>
          </ac:picMkLst>
        </pc:picChg>
      </pc:sldChg>
      <pc:sldChg chg="add del">
        <pc:chgData name="Naiara Alcantara" userId="bb7e5141f92f0d4a" providerId="LiveId" clId="{7212ECE9-026A-4266-86E2-0DD51D3A438F}" dt="2024-08-17T20:54:24.034" v="1213" actId="47"/>
        <pc:sldMkLst>
          <pc:docMk/>
          <pc:sldMk cId="2406551123" sldId="307"/>
        </pc:sldMkLst>
      </pc:sldChg>
      <pc:sldChg chg="addSp delSp modSp add mod">
        <pc:chgData name="Naiara Alcantara" userId="bb7e5141f92f0d4a" providerId="LiveId" clId="{7212ECE9-026A-4266-86E2-0DD51D3A438F}" dt="2024-08-17T21:17:35.908" v="1517" actId="167"/>
        <pc:sldMkLst>
          <pc:docMk/>
          <pc:sldMk cId="2419224855" sldId="307"/>
        </pc:sldMkLst>
        <pc:spChg chg="add del mod">
          <ac:chgData name="Naiara Alcantara" userId="bb7e5141f92f0d4a" providerId="LiveId" clId="{7212ECE9-026A-4266-86E2-0DD51D3A438F}" dt="2024-08-17T21:12:06.207" v="1441" actId="478"/>
          <ac:spMkLst>
            <pc:docMk/>
            <pc:sldMk cId="2419224855" sldId="307"/>
            <ac:spMk id="3" creationId="{41B43B12-5F37-E08D-6C1B-3446F31FE9A5}"/>
          </ac:spMkLst>
        </pc:spChg>
        <pc:spChg chg="del">
          <ac:chgData name="Naiara Alcantara" userId="bb7e5141f92f0d4a" providerId="LiveId" clId="{7212ECE9-026A-4266-86E2-0DD51D3A438F}" dt="2024-08-17T21:06:30.507" v="1333" actId="478"/>
          <ac:spMkLst>
            <pc:docMk/>
            <pc:sldMk cId="2419224855" sldId="307"/>
            <ac:spMk id="9" creationId="{78BF196E-194C-646A-18ED-6B212A66C1D5}"/>
          </ac:spMkLst>
        </pc:spChg>
        <pc:graphicFrameChg chg="del">
          <ac:chgData name="Naiara Alcantara" userId="bb7e5141f92f0d4a" providerId="LiveId" clId="{7212ECE9-026A-4266-86E2-0DD51D3A438F}" dt="2024-08-17T21:06:27.911" v="1332" actId="478"/>
          <ac:graphicFrameMkLst>
            <pc:docMk/>
            <pc:sldMk cId="2419224855" sldId="307"/>
            <ac:graphicFrameMk id="4" creationId="{77F8CF6C-8982-45A3-1B71-DF59F3269F70}"/>
          </ac:graphicFrameMkLst>
        </pc:graphicFrameChg>
        <pc:picChg chg="add mod">
          <ac:chgData name="Naiara Alcantara" userId="bb7e5141f92f0d4a" providerId="LiveId" clId="{7212ECE9-026A-4266-86E2-0DD51D3A438F}" dt="2024-08-17T21:12:14.417" v="1444" actId="14100"/>
          <ac:picMkLst>
            <pc:docMk/>
            <pc:sldMk cId="2419224855" sldId="307"/>
            <ac:picMk id="6" creationId="{145850CA-87F3-628A-F5FB-BAACABEBC066}"/>
          </ac:picMkLst>
        </pc:picChg>
        <pc:picChg chg="add mod ord">
          <ac:chgData name="Naiara Alcantara" userId="bb7e5141f92f0d4a" providerId="LiveId" clId="{7212ECE9-026A-4266-86E2-0DD51D3A438F}" dt="2024-08-17T21:17:35.908" v="1517" actId="167"/>
          <ac:picMkLst>
            <pc:docMk/>
            <pc:sldMk cId="2419224855" sldId="307"/>
            <ac:picMk id="12" creationId="{A650914A-5330-6910-181F-EFBB36262A98}"/>
          </ac:picMkLst>
        </pc:picChg>
      </pc:sldChg>
      <pc:sldChg chg="addSp delSp modSp add mod ord">
        <pc:chgData name="Naiara Alcantara" userId="bb7e5141f92f0d4a" providerId="LiveId" clId="{7212ECE9-026A-4266-86E2-0DD51D3A438F}" dt="2024-08-17T21:27:15.896" v="1531" actId="478"/>
        <pc:sldMkLst>
          <pc:docMk/>
          <pc:sldMk cId="2322348159" sldId="308"/>
        </pc:sldMkLst>
        <pc:spChg chg="add del mod">
          <ac:chgData name="Naiara Alcantara" userId="bb7e5141f92f0d4a" providerId="LiveId" clId="{7212ECE9-026A-4266-86E2-0DD51D3A438F}" dt="2024-08-17T20:59:04.188" v="1280"/>
          <ac:spMkLst>
            <pc:docMk/>
            <pc:sldMk cId="2322348159" sldId="308"/>
            <ac:spMk id="5" creationId="{234EE8B0-4E03-F524-6D04-19F35A66C056}"/>
          </ac:spMkLst>
        </pc:spChg>
        <pc:spChg chg="mod">
          <ac:chgData name="Naiara Alcantara" userId="bb7e5141f92f0d4a" providerId="LiveId" clId="{7212ECE9-026A-4266-86E2-0DD51D3A438F}" dt="2024-08-17T20:59:33.884" v="1284"/>
          <ac:spMkLst>
            <pc:docMk/>
            <pc:sldMk cId="2322348159" sldId="308"/>
            <ac:spMk id="9" creationId="{78BF196E-194C-646A-18ED-6B212A66C1D5}"/>
          </ac:spMkLst>
        </pc:spChg>
        <pc:spChg chg="add mod">
          <ac:chgData name="Naiara Alcantara" userId="bb7e5141f92f0d4a" providerId="LiveId" clId="{7212ECE9-026A-4266-86E2-0DD51D3A438F}" dt="2024-08-17T21:06:45.588" v="1341" actId="6549"/>
          <ac:spMkLst>
            <pc:docMk/>
            <pc:sldMk cId="2322348159" sldId="308"/>
            <ac:spMk id="13" creationId="{2286E96D-AE71-D15A-3105-C7435490C4E4}"/>
          </ac:spMkLst>
        </pc:spChg>
        <pc:spChg chg="add del mod">
          <ac:chgData name="Naiara Alcantara" userId="bb7e5141f92f0d4a" providerId="LiveId" clId="{7212ECE9-026A-4266-86E2-0DD51D3A438F}" dt="2024-08-17T21:27:15.896" v="1531" actId="478"/>
          <ac:spMkLst>
            <pc:docMk/>
            <pc:sldMk cId="2322348159" sldId="308"/>
            <ac:spMk id="16" creationId="{272F83B5-1C20-1BCA-5E5E-EDE0F3928935}"/>
          </ac:spMkLst>
        </pc:spChg>
        <pc:graphicFrameChg chg="add mod">
          <ac:chgData name="Naiara Alcantara" userId="bb7e5141f92f0d4a" providerId="LiveId" clId="{7212ECE9-026A-4266-86E2-0DD51D3A438F}" dt="2024-08-17T20:59:00.875" v="1277"/>
          <ac:graphicFrameMkLst>
            <pc:docMk/>
            <pc:sldMk cId="2322348159" sldId="308"/>
            <ac:graphicFrameMk id="2" creationId="{1FA5BCD8-DC4A-9EB2-7472-0B3BED5F5C26}"/>
          </ac:graphicFrameMkLst>
        </pc:graphicFrameChg>
        <pc:graphicFrameChg chg="add del mod">
          <ac:chgData name="Naiara Alcantara" userId="bb7e5141f92f0d4a" providerId="LiveId" clId="{7212ECE9-026A-4266-86E2-0DD51D3A438F}" dt="2024-08-17T20:59:03.838" v="1279" actId="21"/>
          <ac:graphicFrameMkLst>
            <pc:docMk/>
            <pc:sldMk cId="2322348159" sldId="308"/>
            <ac:graphicFrameMk id="3" creationId="{00E1F8AD-D9E4-E9DC-87AF-F0D2E45DC65A}"/>
          </ac:graphicFrameMkLst>
        </pc:graphicFrameChg>
        <pc:graphicFrameChg chg="del">
          <ac:chgData name="Naiara Alcantara" userId="bb7e5141f92f0d4a" providerId="LiveId" clId="{7212ECE9-026A-4266-86E2-0DD51D3A438F}" dt="2024-08-17T20:58:56.458" v="1274" actId="478"/>
          <ac:graphicFrameMkLst>
            <pc:docMk/>
            <pc:sldMk cId="2322348159" sldId="308"/>
            <ac:graphicFrameMk id="4" creationId="{77F8CF6C-8982-45A3-1B71-DF59F3269F70}"/>
          </ac:graphicFrameMkLst>
        </pc:graphicFrameChg>
        <pc:graphicFrameChg chg="add mod modGraphic">
          <ac:chgData name="Naiara Alcantara" userId="bb7e5141f92f0d4a" providerId="LiveId" clId="{7212ECE9-026A-4266-86E2-0DD51D3A438F}" dt="2024-08-17T21:01:13.604" v="1314" actId="403"/>
          <ac:graphicFrameMkLst>
            <pc:docMk/>
            <pc:sldMk cId="2322348159" sldId="308"/>
            <ac:graphicFrameMk id="6" creationId="{1B094E0E-DE83-87C8-7A45-670EF77A40BB}"/>
          </ac:graphicFrameMkLst>
        </pc:graphicFrameChg>
        <pc:graphicFrameChg chg="add mod modGraphic">
          <ac:chgData name="Naiara Alcantara" userId="bb7e5141f92f0d4a" providerId="LiveId" clId="{7212ECE9-026A-4266-86E2-0DD51D3A438F}" dt="2024-08-17T21:05:45.164" v="1331"/>
          <ac:graphicFrameMkLst>
            <pc:docMk/>
            <pc:sldMk cId="2322348159" sldId="308"/>
            <ac:graphicFrameMk id="12" creationId="{DD1E067C-6C5D-08D4-12E6-AB76C5A4BE01}"/>
          </ac:graphicFrameMkLst>
        </pc:graphicFrameChg>
        <pc:picChg chg="add mod ord">
          <ac:chgData name="Naiara Alcantara" userId="bb7e5141f92f0d4a" providerId="LiveId" clId="{7212ECE9-026A-4266-86E2-0DD51D3A438F}" dt="2024-08-17T21:17:49.128" v="1521" actId="167"/>
          <ac:picMkLst>
            <pc:docMk/>
            <pc:sldMk cId="2322348159" sldId="308"/>
            <ac:picMk id="15" creationId="{E8EB06D1-14FD-558A-5099-758EA754EADC}"/>
          </ac:picMkLst>
        </pc:picChg>
        <pc:cxnChg chg="mod">
          <ac:chgData name="Naiara Alcantara" userId="bb7e5141f92f0d4a" providerId="LiveId" clId="{7212ECE9-026A-4266-86E2-0DD51D3A438F}" dt="2024-08-17T21:27:02.411" v="1528" actId="1076"/>
          <ac:cxnSpMkLst>
            <pc:docMk/>
            <pc:sldMk cId="2322348159" sldId="308"/>
            <ac:cxnSpMk id="14" creationId="{83E690F4-843A-47A5-8620-4FB01C0D8E68}"/>
          </ac:cxnSpMkLst>
        </pc:cxnChg>
      </pc:sldChg>
      <pc:sldChg chg="addSp delSp modSp add mod ord">
        <pc:chgData name="Naiara Alcantara" userId="bb7e5141f92f0d4a" providerId="LiveId" clId="{7212ECE9-026A-4266-86E2-0DD51D3A438F}" dt="2024-08-17T21:28:07.933" v="1584" actId="20577"/>
        <pc:sldMkLst>
          <pc:docMk/>
          <pc:sldMk cId="1279832684" sldId="309"/>
        </pc:sldMkLst>
        <pc:spChg chg="del">
          <ac:chgData name="Naiara Alcantara" userId="bb7e5141f92f0d4a" providerId="LiveId" clId="{7212ECE9-026A-4266-86E2-0DD51D3A438F}" dt="2024-08-17T21:07:52.442" v="1383" actId="478"/>
          <ac:spMkLst>
            <pc:docMk/>
            <pc:sldMk cId="1279832684" sldId="309"/>
            <ac:spMk id="3" creationId="{41B43B12-5F37-E08D-6C1B-3446F31FE9A5}"/>
          </ac:spMkLst>
        </pc:spChg>
        <pc:spChg chg="add mod">
          <ac:chgData name="Naiara Alcantara" userId="bb7e5141f92f0d4a" providerId="LiveId" clId="{7212ECE9-026A-4266-86E2-0DD51D3A438F}" dt="2024-08-17T21:07:42.575" v="1379"/>
          <ac:spMkLst>
            <pc:docMk/>
            <pc:sldMk cId="1279832684" sldId="309"/>
            <ac:spMk id="4" creationId="{3EABFB37-966B-EFE1-16A2-177E4A63C594}"/>
          </ac:spMkLst>
        </pc:spChg>
        <pc:spChg chg="add mod">
          <ac:chgData name="Naiara Alcantara" userId="bb7e5141f92f0d4a" providerId="LiveId" clId="{7212ECE9-026A-4266-86E2-0DD51D3A438F}" dt="2024-08-17T21:28:07.933" v="1584" actId="20577"/>
          <ac:spMkLst>
            <pc:docMk/>
            <pc:sldMk cId="1279832684" sldId="309"/>
            <ac:spMk id="6" creationId="{B619C4FE-882B-8C77-C869-E0027F470540}"/>
          </ac:spMkLst>
        </pc:spChg>
        <pc:graphicFrameChg chg="add mod">
          <ac:chgData name="Naiara Alcantara" userId="bb7e5141f92f0d4a" providerId="LiveId" clId="{7212ECE9-026A-4266-86E2-0DD51D3A438F}" dt="2024-08-17T21:07:40.885" v="1378"/>
          <ac:graphicFrameMkLst>
            <pc:docMk/>
            <pc:sldMk cId="1279832684" sldId="309"/>
            <ac:graphicFrameMk id="2" creationId="{9D59193B-3025-4E47-91C7-A7A71E1CA3D6}"/>
          </ac:graphicFrameMkLst>
        </pc:graphicFrameChg>
        <pc:graphicFrameChg chg="add mod modGraphic">
          <ac:chgData name="Naiara Alcantara" userId="bb7e5141f92f0d4a" providerId="LiveId" clId="{7212ECE9-026A-4266-86E2-0DD51D3A438F}" dt="2024-08-17T21:11:10.599" v="1439" actId="1038"/>
          <ac:graphicFrameMkLst>
            <pc:docMk/>
            <pc:sldMk cId="1279832684" sldId="309"/>
            <ac:graphicFrameMk id="5" creationId="{F76CFDBC-2E9B-9881-56A8-1AA4A6BFC656}"/>
          </ac:graphicFrameMkLst>
        </pc:graphicFrameChg>
        <pc:picChg chg="add mod ord">
          <ac:chgData name="Naiara Alcantara" userId="bb7e5141f92f0d4a" providerId="LiveId" clId="{7212ECE9-026A-4266-86E2-0DD51D3A438F}" dt="2024-08-17T21:17:44.894" v="1519" actId="167"/>
          <ac:picMkLst>
            <pc:docMk/>
            <pc:sldMk cId="1279832684" sldId="309"/>
            <ac:picMk id="9" creationId="{D5832198-7BE9-02D3-209C-2899A46174FD}"/>
          </ac:picMkLst>
        </pc:picChg>
      </pc:sldChg>
      <pc:sldChg chg="delSp modSp add mod">
        <pc:chgData name="Naiara Alcantara" userId="bb7e5141f92f0d4a" providerId="LiveId" clId="{7212ECE9-026A-4266-86E2-0DD51D3A438F}" dt="2024-08-17T21:27:53.231" v="1555" actId="20577"/>
        <pc:sldMkLst>
          <pc:docMk/>
          <pc:sldMk cId="1751388386" sldId="310"/>
        </pc:sldMkLst>
        <pc:spChg chg="mod">
          <ac:chgData name="Naiara Alcantara" userId="bb7e5141f92f0d4a" providerId="LiveId" clId="{7212ECE9-026A-4266-86E2-0DD51D3A438F}" dt="2024-08-17T21:27:53.231" v="1555" actId="20577"/>
          <ac:spMkLst>
            <pc:docMk/>
            <pc:sldMk cId="1751388386" sldId="310"/>
            <ac:spMk id="13" creationId="{2286E96D-AE71-D15A-3105-C7435490C4E4}"/>
          </ac:spMkLst>
        </pc:spChg>
        <pc:spChg chg="mod">
          <ac:chgData name="Naiara Alcantara" userId="bb7e5141f92f0d4a" providerId="LiveId" clId="{7212ECE9-026A-4266-86E2-0DD51D3A438F}" dt="2024-08-17T21:27:49.364" v="1540" actId="1076"/>
          <ac:spMkLst>
            <pc:docMk/>
            <pc:sldMk cId="1751388386" sldId="310"/>
            <ac:spMk id="16" creationId="{272F83B5-1C20-1BCA-5E5E-EDE0F3928935}"/>
          </ac:spMkLst>
        </pc:spChg>
        <pc:graphicFrameChg chg="del">
          <ac:chgData name="Naiara Alcantara" userId="bb7e5141f92f0d4a" providerId="LiveId" clId="{7212ECE9-026A-4266-86E2-0DD51D3A438F}" dt="2024-08-17T21:27:22.077" v="1533" actId="478"/>
          <ac:graphicFrameMkLst>
            <pc:docMk/>
            <pc:sldMk cId="1751388386" sldId="310"/>
            <ac:graphicFrameMk id="6" creationId="{1B094E0E-DE83-87C8-7A45-670EF77A40BB}"/>
          </ac:graphicFrameMkLst>
        </pc:graphicFrameChg>
        <pc:graphicFrameChg chg="del">
          <ac:chgData name="Naiara Alcantara" userId="bb7e5141f92f0d4a" providerId="LiveId" clId="{7212ECE9-026A-4266-86E2-0DD51D3A438F}" dt="2024-08-17T21:27:19.861" v="1532" actId="478"/>
          <ac:graphicFrameMkLst>
            <pc:docMk/>
            <pc:sldMk cId="1751388386" sldId="310"/>
            <ac:graphicFrameMk id="12" creationId="{DD1E067C-6C5D-08D4-12E6-AB76C5A4BE0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E2B62-56E0-4E3C-85ED-DFB228D9794E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E1BDAA57-C22C-45F1-871B-3B0F772133FB}">
      <dgm:prSet phldrT="[Texto]" custT="1"/>
      <dgm:spPr/>
      <dgm:t>
        <a:bodyPr lIns="0" tIns="0" rIns="0" bIns="0" anchor="ctr" anchorCtr="0"/>
        <a:lstStyle/>
        <a:p>
          <a:r>
            <a:rPr lang="pt-BR" sz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VARIÁVEIS:</a:t>
          </a:r>
        </a:p>
        <a:p>
          <a:r>
            <a:rPr lang="pt-BR" sz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1- Dependente</a:t>
          </a:r>
        </a:p>
        <a:p>
          <a:r>
            <a:rPr lang="pt-BR" sz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2- Independentes</a:t>
          </a:r>
        </a:p>
        <a:p>
          <a:r>
            <a:rPr lang="pt-BR" sz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3- Controle</a:t>
          </a:r>
        </a:p>
      </dgm:t>
    </dgm:pt>
    <dgm:pt modelId="{6CB6898C-A5F3-4891-B2D1-287F61DBF7B4}" type="parTrans" cxnId="{4F7E2F3C-10CF-43E2-AE81-AF6C8D721435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F7CCBC-1E8E-427C-8688-D32356109703}" type="sibTrans" cxnId="{4F7E2F3C-10CF-43E2-AE81-AF6C8D721435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A75AA2-C497-4D76-B499-94F3A7EA09E0}">
      <dgm:prSet phldrT="[Texto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pt-BR" sz="11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INDEPENDENTE - nível 1 </a:t>
          </a:r>
        </a:p>
        <a:p>
          <a:endParaRPr lang="pt-BR" sz="11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4EA341-23A8-4823-AA44-80CF7C714197}" type="parTrans" cxnId="{FE92A679-09AA-43B7-86A0-2D6F66A80079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86B513-33CF-4190-A08F-5C2ECFADDF5B}" type="sibTrans" cxnId="{FE92A679-09AA-43B7-86A0-2D6F66A80079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94B38D-1EA0-4D45-ACEC-F1810F83FA38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pt-BR" sz="11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INDEPENDENTE - Nivel 2</a:t>
          </a:r>
        </a:p>
      </dgm:t>
    </dgm:pt>
    <dgm:pt modelId="{AFEBD141-473C-4D4E-B73A-7B5CF8C802B1}" type="parTrans" cxnId="{EE95C1D6-13D7-47F3-8150-5A89365DB043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7B9452-601E-40FF-8136-0ACEE0EAA170}" type="sibTrans" cxnId="{EE95C1D6-13D7-47F3-8150-5A89365DB043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D76EEB-2055-454B-B02B-42CC750CC03F}" type="asst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Dependente</a:t>
          </a:r>
        </a:p>
        <a:p>
          <a:pPr algn="ctr"/>
          <a:r>
            <a:rPr lang="pt-BR" sz="1100" b="1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TolerHomo</a:t>
          </a:r>
          <a:r>
            <a:rPr lang="pt-BR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Aceitação de que podem concorrer a </a:t>
          </a:r>
          <a:r>
            <a:rPr lang="pt-BR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cargos públicos</a:t>
          </a:r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?</a:t>
          </a:r>
        </a:p>
        <a:p>
          <a:pPr algn="ctr"/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 – 10, sendo 1= Desaprova a 10 = Aprova</a:t>
          </a:r>
        </a:p>
      </dgm:t>
    </dgm:pt>
    <dgm:pt modelId="{EA3CB45F-28BD-43AE-BA9A-F202A656BA57}" type="parTrans" cxnId="{D0DFBA46-C044-48CE-A040-F88370DFF19B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D89D61-951E-4C6B-854B-4F815968BF75}" type="sibTrans" cxnId="{D0DFBA46-C044-48CE-A040-F88370DFF19B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295543-006A-4E5B-9A21-E634F4C68ED9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1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CONTROLE</a:t>
          </a:r>
        </a:p>
      </dgm:t>
    </dgm:pt>
    <dgm:pt modelId="{0707F9DD-CFF8-4177-B027-EF42A0C602CB}" type="parTrans" cxnId="{C235509B-4B30-4D51-B488-4C2901569482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D4D68D-EA2C-4FE8-8530-ACD0BCA61B41}" type="sibTrans" cxnId="{C235509B-4B30-4D51-B488-4C2901569482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B7E8CD-7986-4599-959E-F15BE9EAE25E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pt-BR" sz="1100" b="1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Denom</a:t>
          </a:r>
          <a:r>
            <a:rPr lang="pt-BR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Qual a sua religião, se tiver? </a:t>
          </a:r>
        </a:p>
        <a:p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Escala: (1) Ateu, (2) Católico, (3) Protestantes e (4) Outras.</a:t>
          </a:r>
        </a:p>
      </dgm:t>
    </dgm:pt>
    <dgm:pt modelId="{F8B18AE1-5868-45EB-A1DE-D944C0742862}" type="parTrans" cxnId="{B73658DB-D9E4-4788-8E2A-868FA1D52D07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85FF1E-05C3-41C5-9EF9-A13F7DFB8AB0}" type="sibTrans" cxnId="{B73658DB-D9E4-4788-8E2A-868FA1D52D07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50CB3B-45B1-4595-B093-E34D5E52AA86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pt-BR" sz="1100" b="1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IntRelig</a:t>
          </a:r>
          <a:r>
            <a:rPr lang="pt-BR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Importância conferida a religião? </a:t>
          </a:r>
        </a:p>
        <a:p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Escala: 0 Nenhuma a 3 = Muito importante.</a:t>
          </a:r>
        </a:p>
      </dgm:t>
    </dgm:pt>
    <dgm:pt modelId="{F999960A-5654-44AF-BC96-997E5ED01316}" type="parTrans" cxnId="{FFD75F9A-9C4E-4724-BF7C-B78D9890162C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D9B6F4-A095-458E-A065-61EDD8F34206}" type="sibTrans" cxnId="{FFD75F9A-9C4E-4724-BF7C-B78D9890162C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9B17D0-A815-41EC-BB4E-3C624BDC467A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pt-BR" sz="1100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TNaH </a:t>
          </a:r>
          <a:r>
            <a:rPr lang="pt-BR" sz="11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Tolerância Nacional aos Homossexuais </a:t>
          </a:r>
        </a:p>
      </dgm:t>
    </dgm:pt>
    <dgm:pt modelId="{07A2C178-811D-4402-90B8-8DD38A3622CF}" type="parTrans" cxnId="{744912B0-8CEB-4D44-97DB-E93F5C26FAE9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A65209-7425-4CF6-8D32-3AD992AF0882}" type="sibTrans" cxnId="{744912B0-8CEB-4D44-97DB-E93F5C26FAE9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F01C28-E6DF-421F-B4B1-FD819FE15C15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pt-BR" sz="1100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Desemprego</a:t>
          </a:r>
          <a:r>
            <a:rPr lang="pt-BR" sz="11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medida em porcentagem</a:t>
          </a:r>
        </a:p>
      </dgm:t>
    </dgm:pt>
    <dgm:pt modelId="{D2E7FFAB-3458-455A-93CF-D5894A014DA9}" type="parTrans" cxnId="{32EA0190-9C4C-40C4-8E67-519C92E571D9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6C7892-D9AF-4093-B010-826000C929D3}" type="sibTrans" cxnId="{32EA0190-9C4C-40C4-8E67-519C92E571D9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E1A071-A132-4D33-8035-3A18E0813D83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100" b="1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Dem</a:t>
          </a:r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A democracia é melhor do que qualquer outra forma de governo.</a:t>
          </a:r>
        </a:p>
        <a:p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 = Discorda muito a  7 = Concorda muito</a:t>
          </a:r>
        </a:p>
      </dgm:t>
    </dgm:pt>
    <dgm:pt modelId="{43F35928-AB79-4A06-892D-CB647902772C}" type="parTrans" cxnId="{F21DF549-9B21-4D01-8E3A-346627DE3780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3AC4BE-9BCD-440F-9657-112285E9905E}" type="sibTrans" cxnId="{F21DF549-9B21-4D01-8E3A-346627DE3780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F1FE62-3D74-445F-9FC7-4F4D965ADEC3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100" b="1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ConfInt</a:t>
          </a:r>
          <a:r>
            <a:rPr lang="pt-BR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As pessoas são (3) Muito confiáveis /(2) Algo confiáveis /(1) Pouco confiáveis /(0) Nada confiáveis</a:t>
          </a:r>
        </a:p>
      </dgm:t>
    </dgm:pt>
    <dgm:pt modelId="{ADE57158-52B2-40CA-8DA0-5B155B5C6C16}" type="parTrans" cxnId="{E8F6095B-E71D-4C73-BB01-A6F03A264F1E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0904CF-8D63-4341-905C-92124BBB0440}" type="sibTrans" cxnId="{E8F6095B-E71D-4C73-BB01-A6F03A264F1E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3608AD-ED6C-422F-A08B-EBF8666155CA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Escol- </a:t>
          </a:r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Medida em anos. Testamos para ensino superior. </a:t>
          </a:r>
        </a:p>
      </dgm:t>
    </dgm:pt>
    <dgm:pt modelId="{5A936391-BEDE-44A2-B62F-610AF6866633}" type="parTrans" cxnId="{9CFC9461-957B-4FCB-806A-476681782516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7E3AFE-F6E9-4AE5-ACF1-14412C4E31EA}" type="sibTrans" cxnId="{9CFC9461-957B-4FCB-806A-476681782516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0506CD-2466-4F81-84AD-77A76E0D661A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100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Idade- </a:t>
          </a:r>
          <a:r>
            <a:rPr lang="pt-BR" sz="11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Medida em anos</a:t>
          </a:r>
        </a:p>
      </dgm:t>
    </dgm:pt>
    <dgm:pt modelId="{A0368284-D559-4C50-8CDF-4DC19D3F2528}" type="parTrans" cxnId="{9D123C41-75EF-4B4A-96D1-3966F0B0E07B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9330A9-37D4-41EC-BB45-C4B73500AD69}" type="sibTrans" cxnId="{9D123C41-75EF-4B4A-96D1-3966F0B0E07B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D62F73-C4F7-47BF-B47C-9CAA3E04BE8A}">
      <dgm:prSet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pt-BR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Sexo. </a:t>
          </a:r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0= Homem/1 = Mulher</a:t>
          </a:r>
        </a:p>
      </dgm:t>
    </dgm:pt>
    <dgm:pt modelId="{A98DF18B-5B9A-4BEB-8F47-07C371764F4B}" type="parTrans" cxnId="{4C8A1218-74FF-4F9B-BB44-4EED39B81D42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4E0396-6EBB-4067-97A5-D7F8A95B386E}" type="sibTrans" cxnId="{4C8A1218-74FF-4F9B-BB44-4EED39B81D42}">
      <dgm:prSet/>
      <dgm:spPr/>
      <dgm:t>
        <a:bodyPr/>
        <a:lstStyle/>
        <a:p>
          <a:endParaRPr lang="pt-BR" sz="110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14203D-FF60-4CF4-B723-AE9FBD6D9214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pt-BR" sz="1100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MedToler</a:t>
          </a:r>
          <a:r>
            <a:rPr lang="pt-BR" sz="11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(2008/09) igual a TolerHomo, mas por país</a:t>
          </a:r>
        </a:p>
      </dgm:t>
    </dgm:pt>
    <dgm:pt modelId="{7D971C96-3CFD-441F-AB0B-0BB3622D53CB}" type="parTrans" cxnId="{F0F526C8-086C-478E-BBA9-09798E49DFE6}">
      <dgm:prSet/>
      <dgm:spPr/>
      <dgm:t>
        <a:bodyPr/>
        <a:lstStyle/>
        <a:p>
          <a:endParaRPr lang="pt-BR"/>
        </a:p>
      </dgm:t>
    </dgm:pt>
    <dgm:pt modelId="{DAE9235C-5E4D-4142-A99B-19E292DEE324}" type="sibTrans" cxnId="{F0F526C8-086C-478E-BBA9-09798E49DFE6}">
      <dgm:prSet/>
      <dgm:spPr/>
      <dgm:t>
        <a:bodyPr/>
        <a:lstStyle/>
        <a:p>
          <a:endParaRPr lang="pt-BR"/>
        </a:p>
      </dgm:t>
    </dgm:pt>
    <dgm:pt modelId="{1B72ACA3-F6F9-4CCE-962F-40B09682753E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pt-BR" sz="11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IVE(2012) </a:t>
          </a:r>
          <a:r>
            <a:rPr lang="pt-BR" sz="11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variando de 1 a 10 </a:t>
          </a:r>
        </a:p>
      </dgm:t>
    </dgm:pt>
    <dgm:pt modelId="{47C85B7B-04F9-41AB-BCD6-B5D6576ADCDC}" type="parTrans" cxnId="{C41F5B00-89BD-46D6-BAE6-6579E8F111DF}">
      <dgm:prSet/>
      <dgm:spPr/>
      <dgm:t>
        <a:bodyPr/>
        <a:lstStyle/>
        <a:p>
          <a:endParaRPr lang="pt-BR"/>
        </a:p>
      </dgm:t>
    </dgm:pt>
    <dgm:pt modelId="{B790383D-DE89-4CEE-A4F0-DD1B2B44734D}" type="sibTrans" cxnId="{C41F5B00-89BD-46D6-BAE6-6579E8F111DF}">
      <dgm:prSet/>
      <dgm:spPr/>
      <dgm:t>
        <a:bodyPr/>
        <a:lstStyle/>
        <a:p>
          <a:endParaRPr lang="pt-BR"/>
        </a:p>
      </dgm:t>
    </dgm:pt>
    <dgm:pt modelId="{E9AC46E7-DF15-4609-AB6A-D5CE0B5144B2}" type="pres">
      <dgm:prSet presAssocID="{461E2B62-56E0-4E3C-85ED-DFB228D979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411D3D5-0726-4CB5-B8A4-6195C91DA36D}" type="pres">
      <dgm:prSet presAssocID="{E1BDAA57-C22C-45F1-871B-3B0F772133FB}" presName="hierRoot1" presStyleCnt="0">
        <dgm:presLayoutVars>
          <dgm:hierBranch val="init"/>
        </dgm:presLayoutVars>
      </dgm:prSet>
      <dgm:spPr/>
    </dgm:pt>
    <dgm:pt modelId="{D06A8FEF-3D37-4E8B-ACAB-4F2911777DA9}" type="pres">
      <dgm:prSet presAssocID="{E1BDAA57-C22C-45F1-871B-3B0F772133FB}" presName="rootComposite1" presStyleCnt="0"/>
      <dgm:spPr/>
    </dgm:pt>
    <dgm:pt modelId="{4B445AE2-0790-47A0-91A0-1CC3CC89C623}" type="pres">
      <dgm:prSet presAssocID="{E1BDAA57-C22C-45F1-871B-3B0F772133FB}" presName="rootText1" presStyleLbl="node0" presStyleIdx="0" presStyleCnt="1" custScaleX="634433" custScaleY="347743" custLinFactNeighborX="42252" custLinFactNeighborY="-32107">
        <dgm:presLayoutVars>
          <dgm:chPref val="3"/>
        </dgm:presLayoutVars>
      </dgm:prSet>
      <dgm:spPr/>
    </dgm:pt>
    <dgm:pt modelId="{7AF6399D-DB35-4C91-B7B9-DBF29D2537AB}" type="pres">
      <dgm:prSet presAssocID="{E1BDAA57-C22C-45F1-871B-3B0F772133FB}" presName="rootConnector1" presStyleLbl="node1" presStyleIdx="0" presStyleCnt="0"/>
      <dgm:spPr/>
    </dgm:pt>
    <dgm:pt modelId="{10A3F330-BA6D-4EFE-8183-565307E42DE8}" type="pres">
      <dgm:prSet presAssocID="{E1BDAA57-C22C-45F1-871B-3B0F772133FB}" presName="hierChild2" presStyleCnt="0"/>
      <dgm:spPr/>
    </dgm:pt>
    <dgm:pt modelId="{EED5E040-D59C-4B1B-AC95-E363BFFDDAE7}" type="pres">
      <dgm:prSet presAssocID="{784EA341-23A8-4823-AA44-80CF7C714197}" presName="Name37" presStyleLbl="parChTrans1D2" presStyleIdx="0" presStyleCnt="4"/>
      <dgm:spPr/>
    </dgm:pt>
    <dgm:pt modelId="{5876D55B-B50A-49DA-A5FC-10ED90F00EA7}" type="pres">
      <dgm:prSet presAssocID="{04A75AA2-C497-4D76-B499-94F3A7EA09E0}" presName="hierRoot2" presStyleCnt="0">
        <dgm:presLayoutVars>
          <dgm:hierBranch val="init"/>
        </dgm:presLayoutVars>
      </dgm:prSet>
      <dgm:spPr/>
    </dgm:pt>
    <dgm:pt modelId="{9F5C4225-5871-4E2F-BCC8-61CA84E0DDF2}" type="pres">
      <dgm:prSet presAssocID="{04A75AA2-C497-4D76-B499-94F3A7EA09E0}" presName="rootComposite" presStyleCnt="0"/>
      <dgm:spPr/>
    </dgm:pt>
    <dgm:pt modelId="{6D8DB533-C862-4652-9BA3-18C1A807D291}" type="pres">
      <dgm:prSet presAssocID="{04A75AA2-C497-4D76-B499-94F3A7EA09E0}" presName="rootText" presStyleLbl="node2" presStyleIdx="0" presStyleCnt="3" custScaleX="265187" custScaleY="147028" custLinFactNeighborX="-51745" custLinFactNeighborY="-2577">
        <dgm:presLayoutVars>
          <dgm:chPref val="3"/>
        </dgm:presLayoutVars>
      </dgm:prSet>
      <dgm:spPr/>
    </dgm:pt>
    <dgm:pt modelId="{1962BD11-C141-4DA0-87FB-105CDFA24675}" type="pres">
      <dgm:prSet presAssocID="{04A75AA2-C497-4D76-B499-94F3A7EA09E0}" presName="rootConnector" presStyleLbl="node2" presStyleIdx="0" presStyleCnt="3"/>
      <dgm:spPr/>
    </dgm:pt>
    <dgm:pt modelId="{5DEC068B-5E61-4AB7-9556-AA087D01E140}" type="pres">
      <dgm:prSet presAssocID="{04A75AA2-C497-4D76-B499-94F3A7EA09E0}" presName="hierChild4" presStyleCnt="0"/>
      <dgm:spPr/>
    </dgm:pt>
    <dgm:pt modelId="{61CF4833-B4CD-4A89-BCAE-3EF84BE3FDC2}" type="pres">
      <dgm:prSet presAssocID="{F8B18AE1-5868-45EB-A1DE-D944C0742862}" presName="Name37" presStyleLbl="parChTrans1D3" presStyleIdx="0" presStyleCnt="11"/>
      <dgm:spPr/>
    </dgm:pt>
    <dgm:pt modelId="{4BE00E3C-03DC-4B3D-91FF-DB5C491A939B}" type="pres">
      <dgm:prSet presAssocID="{A6B7E8CD-7986-4599-959E-F15BE9EAE25E}" presName="hierRoot2" presStyleCnt="0">
        <dgm:presLayoutVars>
          <dgm:hierBranch val="init"/>
        </dgm:presLayoutVars>
      </dgm:prSet>
      <dgm:spPr/>
    </dgm:pt>
    <dgm:pt modelId="{BFF3C0A5-4DE3-4E6E-920A-D6DC8137B186}" type="pres">
      <dgm:prSet presAssocID="{A6B7E8CD-7986-4599-959E-F15BE9EAE25E}" presName="rootComposite" presStyleCnt="0"/>
      <dgm:spPr/>
    </dgm:pt>
    <dgm:pt modelId="{896B8D39-AC1A-4F2E-A798-4218D2A8BC75}" type="pres">
      <dgm:prSet presAssocID="{A6B7E8CD-7986-4599-959E-F15BE9EAE25E}" presName="rootText" presStyleLbl="node3" presStyleIdx="0" presStyleCnt="11" custScaleX="326115" custScaleY="515674" custLinFactX="-200000" custLinFactY="100000" custLinFactNeighborX="-298315" custLinFactNeighborY="124206">
        <dgm:presLayoutVars>
          <dgm:chPref val="3"/>
        </dgm:presLayoutVars>
      </dgm:prSet>
      <dgm:spPr/>
    </dgm:pt>
    <dgm:pt modelId="{AD7C4367-5502-4F9B-A4F5-2D11E59A61A9}" type="pres">
      <dgm:prSet presAssocID="{A6B7E8CD-7986-4599-959E-F15BE9EAE25E}" presName="rootConnector" presStyleLbl="node3" presStyleIdx="0" presStyleCnt="11"/>
      <dgm:spPr/>
    </dgm:pt>
    <dgm:pt modelId="{93841E4D-38EC-4D72-838F-23CFB43E7266}" type="pres">
      <dgm:prSet presAssocID="{A6B7E8CD-7986-4599-959E-F15BE9EAE25E}" presName="hierChild4" presStyleCnt="0"/>
      <dgm:spPr/>
    </dgm:pt>
    <dgm:pt modelId="{D86C3DE8-7638-4D06-BC76-2CFDADD78A60}" type="pres">
      <dgm:prSet presAssocID="{A6B7E8CD-7986-4599-959E-F15BE9EAE25E}" presName="hierChild5" presStyleCnt="0"/>
      <dgm:spPr/>
    </dgm:pt>
    <dgm:pt modelId="{6DBF21BF-42E0-4516-81A9-FC4449ACC576}" type="pres">
      <dgm:prSet presAssocID="{F999960A-5654-44AF-BC96-997E5ED01316}" presName="Name37" presStyleLbl="parChTrans1D3" presStyleIdx="1" presStyleCnt="11"/>
      <dgm:spPr/>
    </dgm:pt>
    <dgm:pt modelId="{39ED2833-7AC7-432A-AC30-8D05B939F9D7}" type="pres">
      <dgm:prSet presAssocID="{3650CB3B-45B1-4595-B093-E34D5E52AA86}" presName="hierRoot2" presStyleCnt="0">
        <dgm:presLayoutVars>
          <dgm:hierBranch val="init"/>
        </dgm:presLayoutVars>
      </dgm:prSet>
      <dgm:spPr/>
    </dgm:pt>
    <dgm:pt modelId="{65D79B01-E75D-46A5-B6BA-FADD5DC8E649}" type="pres">
      <dgm:prSet presAssocID="{3650CB3B-45B1-4595-B093-E34D5E52AA86}" presName="rootComposite" presStyleCnt="0"/>
      <dgm:spPr/>
    </dgm:pt>
    <dgm:pt modelId="{DC854337-6B35-4BC7-898B-B116A13DD2DB}" type="pres">
      <dgm:prSet presAssocID="{3650CB3B-45B1-4595-B093-E34D5E52AA86}" presName="rootText" presStyleLbl="node3" presStyleIdx="1" presStyleCnt="11" custScaleX="357242" custScaleY="520257" custLinFactY="-44520" custLinFactNeighborX="-55590" custLinFactNeighborY="-100000">
        <dgm:presLayoutVars>
          <dgm:chPref val="3"/>
        </dgm:presLayoutVars>
      </dgm:prSet>
      <dgm:spPr/>
    </dgm:pt>
    <dgm:pt modelId="{592257CB-32C4-47CB-9046-9844987F3654}" type="pres">
      <dgm:prSet presAssocID="{3650CB3B-45B1-4595-B093-E34D5E52AA86}" presName="rootConnector" presStyleLbl="node3" presStyleIdx="1" presStyleCnt="11"/>
      <dgm:spPr/>
    </dgm:pt>
    <dgm:pt modelId="{73B2FC30-4A55-4B19-8480-30474D4D9509}" type="pres">
      <dgm:prSet presAssocID="{3650CB3B-45B1-4595-B093-E34D5E52AA86}" presName="hierChild4" presStyleCnt="0"/>
      <dgm:spPr/>
    </dgm:pt>
    <dgm:pt modelId="{98BB0AC8-1589-4E64-9B55-3EAC7849F73D}" type="pres">
      <dgm:prSet presAssocID="{3650CB3B-45B1-4595-B093-E34D5E52AA86}" presName="hierChild5" presStyleCnt="0"/>
      <dgm:spPr/>
    </dgm:pt>
    <dgm:pt modelId="{7BD6C032-9EC5-4EDF-A00F-C55540A0DADA}" type="pres">
      <dgm:prSet presAssocID="{04A75AA2-C497-4D76-B499-94F3A7EA09E0}" presName="hierChild5" presStyleCnt="0"/>
      <dgm:spPr/>
    </dgm:pt>
    <dgm:pt modelId="{634BE8CF-D7E3-47C4-AD31-1C261FB2B4B2}" type="pres">
      <dgm:prSet presAssocID="{AFEBD141-473C-4D4E-B73A-7B5CF8C802B1}" presName="Name37" presStyleLbl="parChTrans1D2" presStyleIdx="1" presStyleCnt="4"/>
      <dgm:spPr/>
    </dgm:pt>
    <dgm:pt modelId="{6DE5CA3E-C213-4557-8DFF-96000B1E3CB3}" type="pres">
      <dgm:prSet presAssocID="{F294B38D-1EA0-4D45-ACEC-F1810F83FA38}" presName="hierRoot2" presStyleCnt="0">
        <dgm:presLayoutVars>
          <dgm:hierBranch val="init"/>
        </dgm:presLayoutVars>
      </dgm:prSet>
      <dgm:spPr/>
    </dgm:pt>
    <dgm:pt modelId="{C743CCA1-2B51-41D9-92B0-99020A7A5DD9}" type="pres">
      <dgm:prSet presAssocID="{F294B38D-1EA0-4D45-ACEC-F1810F83FA38}" presName="rootComposite" presStyleCnt="0"/>
      <dgm:spPr/>
    </dgm:pt>
    <dgm:pt modelId="{7DEAFD63-9DB8-42D5-8170-DE2220D653AC}" type="pres">
      <dgm:prSet presAssocID="{F294B38D-1EA0-4D45-ACEC-F1810F83FA38}" presName="rootText" presStyleLbl="node2" presStyleIdx="1" presStyleCnt="3" custScaleX="266137" custScaleY="138832" custLinFactNeighborX="42742" custLinFactNeighborY="-3218">
        <dgm:presLayoutVars>
          <dgm:chPref val="3"/>
        </dgm:presLayoutVars>
      </dgm:prSet>
      <dgm:spPr/>
    </dgm:pt>
    <dgm:pt modelId="{D4A1959F-4F97-48E5-9EEF-49DFDE52E574}" type="pres">
      <dgm:prSet presAssocID="{F294B38D-1EA0-4D45-ACEC-F1810F83FA38}" presName="rootConnector" presStyleLbl="node2" presStyleIdx="1" presStyleCnt="3"/>
      <dgm:spPr/>
    </dgm:pt>
    <dgm:pt modelId="{480D1729-6A54-4754-9C4E-056231B4033F}" type="pres">
      <dgm:prSet presAssocID="{F294B38D-1EA0-4D45-ACEC-F1810F83FA38}" presName="hierChild4" presStyleCnt="0"/>
      <dgm:spPr/>
    </dgm:pt>
    <dgm:pt modelId="{B6D46D6B-2FD4-4FBB-BD50-497DCF275992}" type="pres">
      <dgm:prSet presAssocID="{07A2C178-811D-4402-90B8-8DD38A3622CF}" presName="Name37" presStyleLbl="parChTrans1D3" presStyleIdx="2" presStyleCnt="11"/>
      <dgm:spPr/>
    </dgm:pt>
    <dgm:pt modelId="{EA59330C-FFC9-49B9-BA9F-24548FE41952}" type="pres">
      <dgm:prSet presAssocID="{CC9B17D0-A815-41EC-BB4E-3C624BDC467A}" presName="hierRoot2" presStyleCnt="0">
        <dgm:presLayoutVars>
          <dgm:hierBranch val="init"/>
        </dgm:presLayoutVars>
      </dgm:prSet>
      <dgm:spPr/>
    </dgm:pt>
    <dgm:pt modelId="{862F7ADF-4C02-4ECF-B9D2-A9C5357DD444}" type="pres">
      <dgm:prSet presAssocID="{CC9B17D0-A815-41EC-BB4E-3C624BDC467A}" presName="rootComposite" presStyleCnt="0"/>
      <dgm:spPr/>
    </dgm:pt>
    <dgm:pt modelId="{8A533885-A38C-477D-9F2A-5557330AD786}" type="pres">
      <dgm:prSet presAssocID="{CC9B17D0-A815-41EC-BB4E-3C624BDC467A}" presName="rootText" presStyleLbl="node3" presStyleIdx="2" presStyleCnt="11" custScaleX="190497" custScaleY="311386" custLinFactNeighborX="35148" custLinFactNeighborY="18548">
        <dgm:presLayoutVars>
          <dgm:chPref val="3"/>
        </dgm:presLayoutVars>
      </dgm:prSet>
      <dgm:spPr/>
    </dgm:pt>
    <dgm:pt modelId="{11F0E71D-8F52-484B-BC6A-EA6108944255}" type="pres">
      <dgm:prSet presAssocID="{CC9B17D0-A815-41EC-BB4E-3C624BDC467A}" presName="rootConnector" presStyleLbl="node3" presStyleIdx="2" presStyleCnt="11"/>
      <dgm:spPr/>
    </dgm:pt>
    <dgm:pt modelId="{D515839E-7844-4D07-A924-2024F62C39FD}" type="pres">
      <dgm:prSet presAssocID="{CC9B17D0-A815-41EC-BB4E-3C624BDC467A}" presName="hierChild4" presStyleCnt="0"/>
      <dgm:spPr/>
    </dgm:pt>
    <dgm:pt modelId="{945B4844-A153-4A54-B73C-5BA896AE2ED5}" type="pres">
      <dgm:prSet presAssocID="{CC9B17D0-A815-41EC-BB4E-3C624BDC467A}" presName="hierChild5" presStyleCnt="0"/>
      <dgm:spPr/>
    </dgm:pt>
    <dgm:pt modelId="{54540AE6-2B27-4742-B915-5158785434B8}" type="pres">
      <dgm:prSet presAssocID="{D2E7FFAB-3458-455A-93CF-D5894A014DA9}" presName="Name37" presStyleLbl="parChTrans1D3" presStyleIdx="3" presStyleCnt="11"/>
      <dgm:spPr/>
    </dgm:pt>
    <dgm:pt modelId="{D1B1E074-1275-4E1A-B4C1-BF896CE5D602}" type="pres">
      <dgm:prSet presAssocID="{13F01C28-E6DF-421F-B4B1-FD819FE15C15}" presName="hierRoot2" presStyleCnt="0">
        <dgm:presLayoutVars>
          <dgm:hierBranch val="init"/>
        </dgm:presLayoutVars>
      </dgm:prSet>
      <dgm:spPr/>
    </dgm:pt>
    <dgm:pt modelId="{5FD995B7-F1E5-4FA4-A50D-C1D922B5258E}" type="pres">
      <dgm:prSet presAssocID="{13F01C28-E6DF-421F-B4B1-FD819FE15C15}" presName="rootComposite" presStyleCnt="0"/>
      <dgm:spPr/>
    </dgm:pt>
    <dgm:pt modelId="{9A949B80-F4CB-4036-9E43-D6DF338711CD}" type="pres">
      <dgm:prSet presAssocID="{13F01C28-E6DF-421F-B4B1-FD819FE15C15}" presName="rootText" presStyleLbl="node3" presStyleIdx="3" presStyleCnt="11" custScaleX="181664" custScaleY="217825" custLinFactNeighborX="40016" custLinFactNeighborY="49318">
        <dgm:presLayoutVars>
          <dgm:chPref val="3"/>
        </dgm:presLayoutVars>
      </dgm:prSet>
      <dgm:spPr/>
    </dgm:pt>
    <dgm:pt modelId="{5DDED19E-3E05-4C7A-8664-E4FB082E76DC}" type="pres">
      <dgm:prSet presAssocID="{13F01C28-E6DF-421F-B4B1-FD819FE15C15}" presName="rootConnector" presStyleLbl="node3" presStyleIdx="3" presStyleCnt="11"/>
      <dgm:spPr/>
    </dgm:pt>
    <dgm:pt modelId="{96BE2EAC-BCA2-4D86-A990-B72F5AD4AECB}" type="pres">
      <dgm:prSet presAssocID="{13F01C28-E6DF-421F-B4B1-FD819FE15C15}" presName="hierChild4" presStyleCnt="0"/>
      <dgm:spPr/>
    </dgm:pt>
    <dgm:pt modelId="{6F26D069-AAE2-4A2C-9476-0CA72B769DD3}" type="pres">
      <dgm:prSet presAssocID="{13F01C28-E6DF-421F-B4B1-FD819FE15C15}" presName="hierChild5" presStyleCnt="0"/>
      <dgm:spPr/>
    </dgm:pt>
    <dgm:pt modelId="{11A5A1E9-D6E4-4B70-B687-C545443932A6}" type="pres">
      <dgm:prSet presAssocID="{7D971C96-3CFD-441F-AB0B-0BB3622D53CB}" presName="Name37" presStyleLbl="parChTrans1D3" presStyleIdx="4" presStyleCnt="11"/>
      <dgm:spPr/>
    </dgm:pt>
    <dgm:pt modelId="{3F15A2B0-AB68-4118-BFAB-E270A6F90AEB}" type="pres">
      <dgm:prSet presAssocID="{B714203D-FF60-4CF4-B723-AE9FBD6D9214}" presName="hierRoot2" presStyleCnt="0">
        <dgm:presLayoutVars>
          <dgm:hierBranch val="init"/>
        </dgm:presLayoutVars>
      </dgm:prSet>
      <dgm:spPr/>
    </dgm:pt>
    <dgm:pt modelId="{4F2492B9-F08F-4F35-84C1-1207D99EA416}" type="pres">
      <dgm:prSet presAssocID="{B714203D-FF60-4CF4-B723-AE9FBD6D9214}" presName="rootComposite" presStyleCnt="0"/>
      <dgm:spPr/>
    </dgm:pt>
    <dgm:pt modelId="{DCB6F2F9-1919-40AA-B2E8-F3422E439981}" type="pres">
      <dgm:prSet presAssocID="{B714203D-FF60-4CF4-B723-AE9FBD6D9214}" presName="rootText" presStyleLbl="node3" presStyleIdx="4" presStyleCnt="11" custScaleX="183582" custScaleY="290118" custLinFactNeighborX="46801" custLinFactNeighborY="90260">
        <dgm:presLayoutVars>
          <dgm:chPref val="3"/>
        </dgm:presLayoutVars>
      </dgm:prSet>
      <dgm:spPr/>
    </dgm:pt>
    <dgm:pt modelId="{39912638-A197-4043-8C99-42DB5F2E1BB8}" type="pres">
      <dgm:prSet presAssocID="{B714203D-FF60-4CF4-B723-AE9FBD6D9214}" presName="rootConnector" presStyleLbl="node3" presStyleIdx="4" presStyleCnt="11"/>
      <dgm:spPr/>
    </dgm:pt>
    <dgm:pt modelId="{614C4294-6A4B-4D71-A837-FE675748281B}" type="pres">
      <dgm:prSet presAssocID="{B714203D-FF60-4CF4-B723-AE9FBD6D9214}" presName="hierChild4" presStyleCnt="0"/>
      <dgm:spPr/>
    </dgm:pt>
    <dgm:pt modelId="{61369927-1889-4268-886C-D0FB47722085}" type="pres">
      <dgm:prSet presAssocID="{B714203D-FF60-4CF4-B723-AE9FBD6D9214}" presName="hierChild5" presStyleCnt="0"/>
      <dgm:spPr/>
    </dgm:pt>
    <dgm:pt modelId="{406467A8-6544-43A8-898B-D50DFA7B6D48}" type="pres">
      <dgm:prSet presAssocID="{47C85B7B-04F9-41AB-BCD6-B5D6576ADCDC}" presName="Name37" presStyleLbl="parChTrans1D3" presStyleIdx="5" presStyleCnt="11"/>
      <dgm:spPr/>
    </dgm:pt>
    <dgm:pt modelId="{EFF285AF-83C7-4915-A870-F3A2F1A0E05B}" type="pres">
      <dgm:prSet presAssocID="{1B72ACA3-F6F9-4CCE-962F-40B09682753E}" presName="hierRoot2" presStyleCnt="0">
        <dgm:presLayoutVars>
          <dgm:hierBranch val="init"/>
        </dgm:presLayoutVars>
      </dgm:prSet>
      <dgm:spPr/>
    </dgm:pt>
    <dgm:pt modelId="{4B2E7A0C-E226-4D8F-AEAB-7AB8A61C958C}" type="pres">
      <dgm:prSet presAssocID="{1B72ACA3-F6F9-4CCE-962F-40B09682753E}" presName="rootComposite" presStyleCnt="0"/>
      <dgm:spPr/>
    </dgm:pt>
    <dgm:pt modelId="{63C57B57-32D3-4FE6-9C5B-385723A3BCEA}" type="pres">
      <dgm:prSet presAssocID="{1B72ACA3-F6F9-4CCE-962F-40B09682753E}" presName="rootText" presStyleLbl="node3" presStyleIdx="5" presStyleCnt="11" custScaleX="270840" custScaleY="174132" custLinFactY="40403" custLinFactNeighborX="53488" custLinFactNeighborY="100000">
        <dgm:presLayoutVars>
          <dgm:chPref val="3"/>
        </dgm:presLayoutVars>
      </dgm:prSet>
      <dgm:spPr/>
    </dgm:pt>
    <dgm:pt modelId="{581D0925-02B2-4F84-AE1D-BBD5AB5D35E0}" type="pres">
      <dgm:prSet presAssocID="{1B72ACA3-F6F9-4CCE-962F-40B09682753E}" presName="rootConnector" presStyleLbl="node3" presStyleIdx="5" presStyleCnt="11"/>
      <dgm:spPr/>
    </dgm:pt>
    <dgm:pt modelId="{AE92AEB8-AF93-47D3-83CD-9036CECD0E72}" type="pres">
      <dgm:prSet presAssocID="{1B72ACA3-F6F9-4CCE-962F-40B09682753E}" presName="hierChild4" presStyleCnt="0"/>
      <dgm:spPr/>
    </dgm:pt>
    <dgm:pt modelId="{EA6D1EF2-84BA-466C-AD93-6AFBA9ADA4EB}" type="pres">
      <dgm:prSet presAssocID="{1B72ACA3-F6F9-4CCE-962F-40B09682753E}" presName="hierChild5" presStyleCnt="0"/>
      <dgm:spPr/>
    </dgm:pt>
    <dgm:pt modelId="{0815AFF2-BE8E-40EB-BD3E-9493A50210E0}" type="pres">
      <dgm:prSet presAssocID="{F294B38D-1EA0-4D45-ACEC-F1810F83FA38}" presName="hierChild5" presStyleCnt="0"/>
      <dgm:spPr/>
    </dgm:pt>
    <dgm:pt modelId="{12CBBA0B-10AB-4338-9613-FC71B56D6B4D}" type="pres">
      <dgm:prSet presAssocID="{0707F9DD-CFF8-4177-B027-EF42A0C602CB}" presName="Name37" presStyleLbl="parChTrans1D2" presStyleIdx="2" presStyleCnt="4"/>
      <dgm:spPr/>
    </dgm:pt>
    <dgm:pt modelId="{0691E7FE-B17F-4E29-8D3A-EDA8CAA4D988}" type="pres">
      <dgm:prSet presAssocID="{A7295543-006A-4E5B-9A21-E634F4C68ED9}" presName="hierRoot2" presStyleCnt="0">
        <dgm:presLayoutVars>
          <dgm:hierBranch val="init"/>
        </dgm:presLayoutVars>
      </dgm:prSet>
      <dgm:spPr/>
    </dgm:pt>
    <dgm:pt modelId="{6CC864AC-CB03-4957-81AB-D3B7B9288F13}" type="pres">
      <dgm:prSet presAssocID="{A7295543-006A-4E5B-9A21-E634F4C68ED9}" presName="rootComposite" presStyleCnt="0"/>
      <dgm:spPr/>
    </dgm:pt>
    <dgm:pt modelId="{E3C4CF56-3522-4FD1-8A15-2CA9DE6E83BB}" type="pres">
      <dgm:prSet presAssocID="{A7295543-006A-4E5B-9A21-E634F4C68ED9}" presName="rootText" presStyleLbl="node2" presStyleIdx="2" presStyleCnt="3" custScaleX="231953" custScaleY="122135" custLinFactX="198752" custLinFactY="-100000" custLinFactNeighborX="200000" custLinFactNeighborY="-110614">
        <dgm:presLayoutVars>
          <dgm:chPref val="3"/>
        </dgm:presLayoutVars>
      </dgm:prSet>
      <dgm:spPr/>
    </dgm:pt>
    <dgm:pt modelId="{73428F24-8767-4733-8FE3-3483AA40B76C}" type="pres">
      <dgm:prSet presAssocID="{A7295543-006A-4E5B-9A21-E634F4C68ED9}" presName="rootConnector" presStyleLbl="node2" presStyleIdx="2" presStyleCnt="3"/>
      <dgm:spPr/>
    </dgm:pt>
    <dgm:pt modelId="{F2F768DF-73CE-4EC2-A6E5-1E39E1BCC266}" type="pres">
      <dgm:prSet presAssocID="{A7295543-006A-4E5B-9A21-E634F4C68ED9}" presName="hierChild4" presStyleCnt="0"/>
      <dgm:spPr/>
    </dgm:pt>
    <dgm:pt modelId="{2D6EE2ED-66F2-42A4-8630-F996A862AE70}" type="pres">
      <dgm:prSet presAssocID="{43F35928-AB79-4A06-892D-CB647902772C}" presName="Name37" presStyleLbl="parChTrans1D3" presStyleIdx="6" presStyleCnt="11"/>
      <dgm:spPr/>
    </dgm:pt>
    <dgm:pt modelId="{A77EDDF7-BECE-49E1-9C26-CE635732A635}" type="pres">
      <dgm:prSet presAssocID="{8EE1A071-A132-4D33-8035-3A18E0813D83}" presName="hierRoot2" presStyleCnt="0">
        <dgm:presLayoutVars>
          <dgm:hierBranch val="init"/>
        </dgm:presLayoutVars>
      </dgm:prSet>
      <dgm:spPr/>
    </dgm:pt>
    <dgm:pt modelId="{CB15D503-EAD6-433B-8BEF-D84F5AEB9F16}" type="pres">
      <dgm:prSet presAssocID="{8EE1A071-A132-4D33-8035-3A18E0813D83}" presName="rootComposite" presStyleCnt="0"/>
      <dgm:spPr/>
    </dgm:pt>
    <dgm:pt modelId="{592FFD01-E65F-4E30-9F31-6137F9DCDF68}" type="pres">
      <dgm:prSet presAssocID="{8EE1A071-A132-4D33-8035-3A18E0813D83}" presName="rootText" presStyleLbl="node3" presStyleIdx="6" presStyleCnt="11" custScaleX="268633" custScaleY="376403" custLinFactNeighborX="64392" custLinFactNeighborY="33974">
        <dgm:presLayoutVars>
          <dgm:chPref val="3"/>
        </dgm:presLayoutVars>
      </dgm:prSet>
      <dgm:spPr/>
    </dgm:pt>
    <dgm:pt modelId="{68AF5890-A844-4363-AAD0-A439C34DA9DC}" type="pres">
      <dgm:prSet presAssocID="{8EE1A071-A132-4D33-8035-3A18E0813D83}" presName="rootConnector" presStyleLbl="node3" presStyleIdx="6" presStyleCnt="11"/>
      <dgm:spPr/>
    </dgm:pt>
    <dgm:pt modelId="{0050422B-4533-4FF2-BAB7-8C7382033AD1}" type="pres">
      <dgm:prSet presAssocID="{8EE1A071-A132-4D33-8035-3A18E0813D83}" presName="hierChild4" presStyleCnt="0"/>
      <dgm:spPr/>
    </dgm:pt>
    <dgm:pt modelId="{CC754591-0DE1-4E51-B4B6-5E8CE87F54D1}" type="pres">
      <dgm:prSet presAssocID="{8EE1A071-A132-4D33-8035-3A18E0813D83}" presName="hierChild5" presStyleCnt="0"/>
      <dgm:spPr/>
    </dgm:pt>
    <dgm:pt modelId="{6FFCC90B-2189-4A2D-B4AA-2895E6A3B482}" type="pres">
      <dgm:prSet presAssocID="{ADE57158-52B2-40CA-8DA0-5B155B5C6C16}" presName="Name37" presStyleLbl="parChTrans1D3" presStyleIdx="7" presStyleCnt="11"/>
      <dgm:spPr/>
    </dgm:pt>
    <dgm:pt modelId="{A28B01B7-0FCD-4442-8596-4B62CC14A645}" type="pres">
      <dgm:prSet presAssocID="{C7F1FE62-3D74-445F-9FC7-4F4D965ADEC3}" presName="hierRoot2" presStyleCnt="0">
        <dgm:presLayoutVars>
          <dgm:hierBranch val="init"/>
        </dgm:presLayoutVars>
      </dgm:prSet>
      <dgm:spPr/>
    </dgm:pt>
    <dgm:pt modelId="{2613B742-50B5-4D52-AE8B-92E60C109C32}" type="pres">
      <dgm:prSet presAssocID="{C7F1FE62-3D74-445F-9FC7-4F4D965ADEC3}" presName="rootComposite" presStyleCnt="0"/>
      <dgm:spPr/>
    </dgm:pt>
    <dgm:pt modelId="{BAD76260-D72E-4041-A3EB-3807EF2BC49E}" type="pres">
      <dgm:prSet presAssocID="{C7F1FE62-3D74-445F-9FC7-4F4D965ADEC3}" presName="rootText" presStyleLbl="node3" presStyleIdx="7" presStyleCnt="11" custScaleX="346266" custScaleY="328945" custLinFactX="200000" custLinFactY="-29255" custLinFactNeighborX="215375" custLinFactNeighborY="-100000">
        <dgm:presLayoutVars>
          <dgm:chPref val="3"/>
        </dgm:presLayoutVars>
      </dgm:prSet>
      <dgm:spPr/>
    </dgm:pt>
    <dgm:pt modelId="{1CEAAE4C-207D-4E7C-B183-76A4E546425B}" type="pres">
      <dgm:prSet presAssocID="{C7F1FE62-3D74-445F-9FC7-4F4D965ADEC3}" presName="rootConnector" presStyleLbl="node3" presStyleIdx="7" presStyleCnt="11"/>
      <dgm:spPr/>
    </dgm:pt>
    <dgm:pt modelId="{FE92288C-AA87-42B0-877C-FA0A7430963B}" type="pres">
      <dgm:prSet presAssocID="{C7F1FE62-3D74-445F-9FC7-4F4D965ADEC3}" presName="hierChild4" presStyleCnt="0"/>
      <dgm:spPr/>
    </dgm:pt>
    <dgm:pt modelId="{1D3BD97C-323C-41C6-B55C-8B90EB529EF1}" type="pres">
      <dgm:prSet presAssocID="{C7F1FE62-3D74-445F-9FC7-4F4D965ADEC3}" presName="hierChild5" presStyleCnt="0"/>
      <dgm:spPr/>
    </dgm:pt>
    <dgm:pt modelId="{4AEBD765-5C3B-4E03-919C-D2769CABD364}" type="pres">
      <dgm:prSet presAssocID="{5A936391-BEDE-44A2-B62F-610AF6866633}" presName="Name37" presStyleLbl="parChTrans1D3" presStyleIdx="8" presStyleCnt="11"/>
      <dgm:spPr/>
    </dgm:pt>
    <dgm:pt modelId="{343289A1-3D0C-4517-ACE3-47D42858D046}" type="pres">
      <dgm:prSet presAssocID="{483608AD-ED6C-422F-A08B-EBF8666155CA}" presName="hierRoot2" presStyleCnt="0">
        <dgm:presLayoutVars>
          <dgm:hierBranch val="init"/>
        </dgm:presLayoutVars>
      </dgm:prSet>
      <dgm:spPr/>
    </dgm:pt>
    <dgm:pt modelId="{E1527E25-2EF5-41DC-A9F7-CA591147A087}" type="pres">
      <dgm:prSet presAssocID="{483608AD-ED6C-422F-A08B-EBF8666155CA}" presName="rootComposite" presStyleCnt="0"/>
      <dgm:spPr/>
    </dgm:pt>
    <dgm:pt modelId="{886631EE-7E18-4062-9C11-9B17FBB20634}" type="pres">
      <dgm:prSet presAssocID="{483608AD-ED6C-422F-A08B-EBF8666155CA}" presName="rootText" presStyleLbl="node3" presStyleIdx="8" presStyleCnt="11" custScaleX="477164" custScaleY="230361" custLinFactX="200000" custLinFactY="100000" custLinFactNeighborX="222323" custLinFactNeighborY="161888">
        <dgm:presLayoutVars>
          <dgm:chPref val="3"/>
        </dgm:presLayoutVars>
      </dgm:prSet>
      <dgm:spPr/>
    </dgm:pt>
    <dgm:pt modelId="{0EDED5E1-F6C3-4B6B-AA69-4C47D9532066}" type="pres">
      <dgm:prSet presAssocID="{483608AD-ED6C-422F-A08B-EBF8666155CA}" presName="rootConnector" presStyleLbl="node3" presStyleIdx="8" presStyleCnt="11"/>
      <dgm:spPr/>
    </dgm:pt>
    <dgm:pt modelId="{3A0E6892-220D-42F7-AE18-2910438BE8FF}" type="pres">
      <dgm:prSet presAssocID="{483608AD-ED6C-422F-A08B-EBF8666155CA}" presName="hierChild4" presStyleCnt="0"/>
      <dgm:spPr/>
    </dgm:pt>
    <dgm:pt modelId="{5304D561-648B-4740-8164-17F8AC2C59D4}" type="pres">
      <dgm:prSet presAssocID="{483608AD-ED6C-422F-A08B-EBF8666155CA}" presName="hierChild5" presStyleCnt="0"/>
      <dgm:spPr/>
    </dgm:pt>
    <dgm:pt modelId="{0DB00A3A-FCE2-45C6-9677-BC8B22F445B6}" type="pres">
      <dgm:prSet presAssocID="{A0368284-D559-4C50-8CDF-4DC19D3F2528}" presName="Name37" presStyleLbl="parChTrans1D3" presStyleIdx="9" presStyleCnt="11"/>
      <dgm:spPr/>
    </dgm:pt>
    <dgm:pt modelId="{86581A28-C33D-4DDA-BCF0-1CAB5566C87A}" type="pres">
      <dgm:prSet presAssocID="{1E0506CD-2466-4F81-84AD-77A76E0D661A}" presName="hierRoot2" presStyleCnt="0">
        <dgm:presLayoutVars>
          <dgm:hierBranch val="init"/>
        </dgm:presLayoutVars>
      </dgm:prSet>
      <dgm:spPr/>
    </dgm:pt>
    <dgm:pt modelId="{DE3D21DF-8D0B-4C1E-B964-419F00839976}" type="pres">
      <dgm:prSet presAssocID="{1E0506CD-2466-4F81-84AD-77A76E0D661A}" presName="rootComposite" presStyleCnt="0"/>
      <dgm:spPr/>
    </dgm:pt>
    <dgm:pt modelId="{9434B37D-D8FD-4E5D-ACED-BACA026D09D1}" type="pres">
      <dgm:prSet presAssocID="{1E0506CD-2466-4F81-84AD-77A76E0D661A}" presName="rootText" presStyleLbl="node3" presStyleIdx="9" presStyleCnt="11" custScaleX="369230" custScaleY="142636" custLinFactX="200000" custLinFactY="-115356" custLinFactNeighborX="220469" custLinFactNeighborY="-200000">
        <dgm:presLayoutVars>
          <dgm:chPref val="3"/>
        </dgm:presLayoutVars>
      </dgm:prSet>
      <dgm:spPr/>
    </dgm:pt>
    <dgm:pt modelId="{24F78F41-C0A3-4769-90AF-CB1376FA8835}" type="pres">
      <dgm:prSet presAssocID="{1E0506CD-2466-4F81-84AD-77A76E0D661A}" presName="rootConnector" presStyleLbl="node3" presStyleIdx="9" presStyleCnt="11"/>
      <dgm:spPr/>
    </dgm:pt>
    <dgm:pt modelId="{7B902DC9-6DF5-401F-AD95-F5DB5314B72B}" type="pres">
      <dgm:prSet presAssocID="{1E0506CD-2466-4F81-84AD-77A76E0D661A}" presName="hierChild4" presStyleCnt="0"/>
      <dgm:spPr/>
    </dgm:pt>
    <dgm:pt modelId="{CA08AE39-FB3B-41B6-A689-601F229C6D68}" type="pres">
      <dgm:prSet presAssocID="{1E0506CD-2466-4F81-84AD-77A76E0D661A}" presName="hierChild5" presStyleCnt="0"/>
      <dgm:spPr/>
    </dgm:pt>
    <dgm:pt modelId="{20F80734-CE76-4FC9-84C4-A9461799BDEA}" type="pres">
      <dgm:prSet presAssocID="{A98DF18B-5B9A-4BEB-8F47-07C371764F4B}" presName="Name37" presStyleLbl="parChTrans1D3" presStyleIdx="10" presStyleCnt="11"/>
      <dgm:spPr/>
    </dgm:pt>
    <dgm:pt modelId="{2558F2F9-2561-46A9-A524-BA44E599503A}" type="pres">
      <dgm:prSet presAssocID="{A8D62F73-C4F7-47BF-B47C-9CAA3E04BE8A}" presName="hierRoot2" presStyleCnt="0">
        <dgm:presLayoutVars>
          <dgm:hierBranch val="init"/>
        </dgm:presLayoutVars>
      </dgm:prSet>
      <dgm:spPr/>
    </dgm:pt>
    <dgm:pt modelId="{C0E55D05-B574-4832-A2A1-D931A69F15CA}" type="pres">
      <dgm:prSet presAssocID="{A8D62F73-C4F7-47BF-B47C-9CAA3E04BE8A}" presName="rootComposite" presStyleCnt="0"/>
      <dgm:spPr/>
    </dgm:pt>
    <dgm:pt modelId="{E9F2629A-0C10-4EF0-BA6D-0DBF0AB5AAFB}" type="pres">
      <dgm:prSet presAssocID="{A8D62F73-C4F7-47BF-B47C-9CAA3E04BE8A}" presName="rootText" presStyleLbl="node3" presStyleIdx="10" presStyleCnt="11" custScaleX="309307" custScaleY="193887" custLinFactY="-300000" custLinFactNeighborX="-25" custLinFactNeighborY="-355710">
        <dgm:presLayoutVars>
          <dgm:chPref val="3"/>
        </dgm:presLayoutVars>
      </dgm:prSet>
      <dgm:spPr/>
    </dgm:pt>
    <dgm:pt modelId="{6C1C069B-19B5-4E19-95DF-9D21065A0FB3}" type="pres">
      <dgm:prSet presAssocID="{A8D62F73-C4F7-47BF-B47C-9CAA3E04BE8A}" presName="rootConnector" presStyleLbl="node3" presStyleIdx="10" presStyleCnt="11"/>
      <dgm:spPr/>
    </dgm:pt>
    <dgm:pt modelId="{46315ED5-4286-4DFF-A8CA-AB7BCFA365AA}" type="pres">
      <dgm:prSet presAssocID="{A8D62F73-C4F7-47BF-B47C-9CAA3E04BE8A}" presName="hierChild4" presStyleCnt="0"/>
      <dgm:spPr/>
    </dgm:pt>
    <dgm:pt modelId="{CAE7B994-AE51-41AD-984A-F531156B2307}" type="pres">
      <dgm:prSet presAssocID="{A8D62F73-C4F7-47BF-B47C-9CAA3E04BE8A}" presName="hierChild5" presStyleCnt="0"/>
      <dgm:spPr/>
    </dgm:pt>
    <dgm:pt modelId="{2DF06FA5-EC44-44FF-B26D-D0B09CB807BC}" type="pres">
      <dgm:prSet presAssocID="{A7295543-006A-4E5B-9A21-E634F4C68ED9}" presName="hierChild5" presStyleCnt="0"/>
      <dgm:spPr/>
    </dgm:pt>
    <dgm:pt modelId="{1F641889-3C71-44FF-8065-EE7F908A88AF}" type="pres">
      <dgm:prSet presAssocID="{E1BDAA57-C22C-45F1-871B-3B0F772133FB}" presName="hierChild3" presStyleCnt="0"/>
      <dgm:spPr/>
    </dgm:pt>
    <dgm:pt modelId="{27D0C8EB-0A2D-4428-AEC9-F021702B0BEA}" type="pres">
      <dgm:prSet presAssocID="{EA3CB45F-28BD-43AE-BA9A-F202A656BA57}" presName="Name111" presStyleLbl="parChTrans1D2" presStyleIdx="3" presStyleCnt="4"/>
      <dgm:spPr/>
    </dgm:pt>
    <dgm:pt modelId="{B5A59831-DBB5-4013-BF28-089FAF025A14}" type="pres">
      <dgm:prSet presAssocID="{27D76EEB-2055-454B-B02B-42CC750CC03F}" presName="hierRoot3" presStyleCnt="0">
        <dgm:presLayoutVars>
          <dgm:hierBranch val="init"/>
        </dgm:presLayoutVars>
      </dgm:prSet>
      <dgm:spPr/>
    </dgm:pt>
    <dgm:pt modelId="{C7B4EF11-219C-4D20-8230-5E011086324C}" type="pres">
      <dgm:prSet presAssocID="{27D76EEB-2055-454B-B02B-42CC750CC03F}" presName="rootComposite3" presStyleCnt="0"/>
      <dgm:spPr/>
    </dgm:pt>
    <dgm:pt modelId="{075F9C79-925E-4626-9197-04E88AB0C9A4}" type="pres">
      <dgm:prSet presAssocID="{27D76EEB-2055-454B-B02B-42CC750CC03F}" presName="rootText3" presStyleLbl="asst1" presStyleIdx="0" presStyleCnt="1" custScaleX="573649" custScaleY="397002" custLinFactNeighborX="-44732" custLinFactNeighborY="-54218">
        <dgm:presLayoutVars>
          <dgm:chPref val="3"/>
        </dgm:presLayoutVars>
      </dgm:prSet>
      <dgm:spPr/>
    </dgm:pt>
    <dgm:pt modelId="{A7BD94A8-8682-4939-9BA8-84A0E58905FF}" type="pres">
      <dgm:prSet presAssocID="{27D76EEB-2055-454B-B02B-42CC750CC03F}" presName="rootConnector3" presStyleLbl="asst1" presStyleIdx="0" presStyleCnt="1"/>
      <dgm:spPr/>
    </dgm:pt>
    <dgm:pt modelId="{4F6A027F-513D-4744-A169-10235AA26D1E}" type="pres">
      <dgm:prSet presAssocID="{27D76EEB-2055-454B-B02B-42CC750CC03F}" presName="hierChild6" presStyleCnt="0"/>
      <dgm:spPr/>
    </dgm:pt>
    <dgm:pt modelId="{C574592C-BE9C-4B65-966D-62E372B5772A}" type="pres">
      <dgm:prSet presAssocID="{27D76EEB-2055-454B-B02B-42CC750CC03F}" presName="hierChild7" presStyleCnt="0"/>
      <dgm:spPr/>
    </dgm:pt>
  </dgm:ptLst>
  <dgm:cxnLst>
    <dgm:cxn modelId="{C41F5B00-89BD-46D6-BAE6-6579E8F111DF}" srcId="{F294B38D-1EA0-4D45-ACEC-F1810F83FA38}" destId="{1B72ACA3-F6F9-4CCE-962F-40B09682753E}" srcOrd="3" destOrd="0" parTransId="{47C85B7B-04F9-41AB-BCD6-B5D6576ADCDC}" sibTransId="{B790383D-DE89-4CEE-A4F0-DD1B2B44734D}"/>
    <dgm:cxn modelId="{7205F501-F4AF-4016-A849-A99410871386}" type="presOf" srcId="{A7295543-006A-4E5B-9A21-E634F4C68ED9}" destId="{E3C4CF56-3522-4FD1-8A15-2CA9DE6E83BB}" srcOrd="0" destOrd="0" presId="urn:microsoft.com/office/officeart/2005/8/layout/orgChart1"/>
    <dgm:cxn modelId="{25935305-F6BA-4FA0-BBF2-4444230362BB}" type="presOf" srcId="{47C85B7B-04F9-41AB-BCD6-B5D6576ADCDC}" destId="{406467A8-6544-43A8-898B-D50DFA7B6D48}" srcOrd="0" destOrd="0" presId="urn:microsoft.com/office/officeart/2005/8/layout/orgChart1"/>
    <dgm:cxn modelId="{EB521609-3B0A-4257-AF64-BD4FEE0CE8DC}" type="presOf" srcId="{3650CB3B-45B1-4595-B093-E34D5E52AA86}" destId="{592257CB-32C4-47CB-9046-9844987F3654}" srcOrd="1" destOrd="0" presId="urn:microsoft.com/office/officeart/2005/8/layout/orgChart1"/>
    <dgm:cxn modelId="{1FBE1E0D-73F1-4C73-AD94-115AE03BEFB2}" type="presOf" srcId="{A6B7E8CD-7986-4599-959E-F15BE9EAE25E}" destId="{896B8D39-AC1A-4F2E-A798-4218D2A8BC75}" srcOrd="0" destOrd="0" presId="urn:microsoft.com/office/officeart/2005/8/layout/orgChart1"/>
    <dgm:cxn modelId="{2AAF250D-E751-4887-A586-DCAC57832225}" type="presOf" srcId="{A6B7E8CD-7986-4599-959E-F15BE9EAE25E}" destId="{AD7C4367-5502-4F9B-A4F5-2D11E59A61A9}" srcOrd="1" destOrd="0" presId="urn:microsoft.com/office/officeart/2005/8/layout/orgChart1"/>
    <dgm:cxn modelId="{076F1917-B878-4BAE-A5DA-D414BDCE93C6}" type="presOf" srcId="{784EA341-23A8-4823-AA44-80CF7C714197}" destId="{EED5E040-D59C-4B1B-AC95-E363BFFDDAE7}" srcOrd="0" destOrd="0" presId="urn:microsoft.com/office/officeart/2005/8/layout/orgChart1"/>
    <dgm:cxn modelId="{4C8A1218-74FF-4F9B-BB44-4EED39B81D42}" srcId="{A7295543-006A-4E5B-9A21-E634F4C68ED9}" destId="{A8D62F73-C4F7-47BF-B47C-9CAA3E04BE8A}" srcOrd="4" destOrd="0" parTransId="{A98DF18B-5B9A-4BEB-8F47-07C371764F4B}" sibTransId="{C14E0396-6EBB-4067-97A5-D7F8A95B386E}"/>
    <dgm:cxn modelId="{93BA1A28-CCB9-43D1-BA68-84EC983CE95F}" type="presOf" srcId="{CC9B17D0-A815-41EC-BB4E-3C624BDC467A}" destId="{11F0E71D-8F52-484B-BC6A-EA6108944255}" srcOrd="1" destOrd="0" presId="urn:microsoft.com/office/officeart/2005/8/layout/orgChart1"/>
    <dgm:cxn modelId="{40891F30-7035-419E-8622-1B9BAD582F4B}" type="presOf" srcId="{F999960A-5654-44AF-BC96-997E5ED01316}" destId="{6DBF21BF-42E0-4516-81A9-FC4449ACC576}" srcOrd="0" destOrd="0" presId="urn:microsoft.com/office/officeart/2005/8/layout/orgChart1"/>
    <dgm:cxn modelId="{864ED634-813E-4BC1-AAE8-8CD1FF8A0E05}" type="presOf" srcId="{1E0506CD-2466-4F81-84AD-77A76E0D661A}" destId="{24F78F41-C0A3-4769-90AF-CB1376FA8835}" srcOrd="1" destOrd="0" presId="urn:microsoft.com/office/officeart/2005/8/layout/orgChart1"/>
    <dgm:cxn modelId="{0BD9B338-E2A4-48F1-AF55-9FF0D907847E}" type="presOf" srcId="{E1BDAA57-C22C-45F1-871B-3B0F772133FB}" destId="{4B445AE2-0790-47A0-91A0-1CC3CC89C623}" srcOrd="0" destOrd="0" presId="urn:microsoft.com/office/officeart/2005/8/layout/orgChart1"/>
    <dgm:cxn modelId="{4F7E2F3C-10CF-43E2-AE81-AF6C8D721435}" srcId="{461E2B62-56E0-4E3C-85ED-DFB228D9794E}" destId="{E1BDAA57-C22C-45F1-871B-3B0F772133FB}" srcOrd="0" destOrd="0" parTransId="{6CB6898C-A5F3-4891-B2D1-287F61DBF7B4}" sibTransId="{C2F7CCBC-1E8E-427C-8688-D32356109703}"/>
    <dgm:cxn modelId="{E8F6095B-E71D-4C73-BB01-A6F03A264F1E}" srcId="{A7295543-006A-4E5B-9A21-E634F4C68ED9}" destId="{C7F1FE62-3D74-445F-9FC7-4F4D965ADEC3}" srcOrd="1" destOrd="0" parTransId="{ADE57158-52B2-40CA-8DA0-5B155B5C6C16}" sibTransId="{8D0904CF-8D63-4341-905C-92124BBB0440}"/>
    <dgm:cxn modelId="{5C7F495C-FBE3-41CC-B427-4EC912E1DE62}" type="presOf" srcId="{B714203D-FF60-4CF4-B723-AE9FBD6D9214}" destId="{39912638-A197-4043-8C99-42DB5F2E1BB8}" srcOrd="1" destOrd="0" presId="urn:microsoft.com/office/officeart/2005/8/layout/orgChart1"/>
    <dgm:cxn modelId="{5FE51260-A6E8-421C-A779-746B0A021D5C}" type="presOf" srcId="{A8D62F73-C4F7-47BF-B47C-9CAA3E04BE8A}" destId="{6C1C069B-19B5-4E19-95DF-9D21065A0FB3}" srcOrd="1" destOrd="0" presId="urn:microsoft.com/office/officeart/2005/8/layout/orgChart1"/>
    <dgm:cxn modelId="{9D123C41-75EF-4B4A-96D1-3966F0B0E07B}" srcId="{A7295543-006A-4E5B-9A21-E634F4C68ED9}" destId="{1E0506CD-2466-4F81-84AD-77A76E0D661A}" srcOrd="3" destOrd="0" parTransId="{A0368284-D559-4C50-8CDF-4DC19D3F2528}" sibTransId="{D09330A9-37D4-41EC-BB45-C4B73500AD69}"/>
    <dgm:cxn modelId="{9CFC9461-957B-4FCB-806A-476681782516}" srcId="{A7295543-006A-4E5B-9A21-E634F4C68ED9}" destId="{483608AD-ED6C-422F-A08B-EBF8666155CA}" srcOrd="2" destOrd="0" parTransId="{5A936391-BEDE-44A2-B62F-610AF6866633}" sibTransId="{297E3AFE-F6E9-4AE5-ACF1-14412C4E31EA}"/>
    <dgm:cxn modelId="{30E3D962-51ED-4394-AFD4-60D2A9E34FFA}" type="presOf" srcId="{1E0506CD-2466-4F81-84AD-77A76E0D661A}" destId="{9434B37D-D8FD-4E5D-ACED-BACA026D09D1}" srcOrd="0" destOrd="0" presId="urn:microsoft.com/office/officeart/2005/8/layout/orgChart1"/>
    <dgm:cxn modelId="{D0DFBA46-C044-48CE-A040-F88370DFF19B}" srcId="{E1BDAA57-C22C-45F1-871B-3B0F772133FB}" destId="{27D76EEB-2055-454B-B02B-42CC750CC03F}" srcOrd="2" destOrd="0" parTransId="{EA3CB45F-28BD-43AE-BA9A-F202A656BA57}" sibTransId="{8FD89D61-951E-4C6B-854B-4F815968BF75}"/>
    <dgm:cxn modelId="{300DD347-15B9-4BD7-8BBF-C1CBFD970917}" type="presOf" srcId="{7D971C96-3CFD-441F-AB0B-0BB3622D53CB}" destId="{11A5A1E9-D6E4-4B70-B687-C545443932A6}" srcOrd="0" destOrd="0" presId="urn:microsoft.com/office/officeart/2005/8/layout/orgChart1"/>
    <dgm:cxn modelId="{A5015249-B7CE-4BEA-A028-4499073F2695}" type="presOf" srcId="{A98DF18B-5B9A-4BEB-8F47-07C371764F4B}" destId="{20F80734-CE76-4FC9-84C4-A9461799BDEA}" srcOrd="0" destOrd="0" presId="urn:microsoft.com/office/officeart/2005/8/layout/orgChart1"/>
    <dgm:cxn modelId="{F21DF549-9B21-4D01-8E3A-346627DE3780}" srcId="{A7295543-006A-4E5B-9A21-E634F4C68ED9}" destId="{8EE1A071-A132-4D33-8035-3A18E0813D83}" srcOrd="0" destOrd="0" parTransId="{43F35928-AB79-4A06-892D-CB647902772C}" sibTransId="{C53AC4BE-9BCD-440F-9657-112285E9905E}"/>
    <dgm:cxn modelId="{2A4BC76A-D7B6-4D56-AC88-45D40D57E441}" type="presOf" srcId="{A8D62F73-C4F7-47BF-B47C-9CAA3E04BE8A}" destId="{E9F2629A-0C10-4EF0-BA6D-0DBF0AB5AAFB}" srcOrd="0" destOrd="0" presId="urn:microsoft.com/office/officeart/2005/8/layout/orgChart1"/>
    <dgm:cxn modelId="{30C3284E-E270-43A4-8D16-9D007079CE5B}" type="presOf" srcId="{CC9B17D0-A815-41EC-BB4E-3C624BDC467A}" destId="{8A533885-A38C-477D-9F2A-5557330AD786}" srcOrd="0" destOrd="0" presId="urn:microsoft.com/office/officeart/2005/8/layout/orgChart1"/>
    <dgm:cxn modelId="{52537455-B36D-4EB2-8415-83EDAFC7A0F5}" type="presOf" srcId="{F294B38D-1EA0-4D45-ACEC-F1810F83FA38}" destId="{7DEAFD63-9DB8-42D5-8170-DE2220D653AC}" srcOrd="0" destOrd="0" presId="urn:microsoft.com/office/officeart/2005/8/layout/orgChart1"/>
    <dgm:cxn modelId="{9B905A76-14E3-4EBE-85A1-E9EB42745460}" type="presOf" srcId="{43F35928-AB79-4A06-892D-CB647902772C}" destId="{2D6EE2ED-66F2-42A4-8630-F996A862AE70}" srcOrd="0" destOrd="0" presId="urn:microsoft.com/office/officeart/2005/8/layout/orgChart1"/>
    <dgm:cxn modelId="{E9A30478-D687-45D6-BB1C-8C768C36E587}" type="presOf" srcId="{D2E7FFAB-3458-455A-93CF-D5894A014DA9}" destId="{54540AE6-2B27-4742-B915-5158785434B8}" srcOrd="0" destOrd="0" presId="urn:microsoft.com/office/officeart/2005/8/layout/orgChart1"/>
    <dgm:cxn modelId="{FE92A679-09AA-43B7-86A0-2D6F66A80079}" srcId="{E1BDAA57-C22C-45F1-871B-3B0F772133FB}" destId="{04A75AA2-C497-4D76-B499-94F3A7EA09E0}" srcOrd="0" destOrd="0" parTransId="{784EA341-23A8-4823-AA44-80CF7C714197}" sibTransId="{1F86B513-33CF-4190-A08F-5C2ECFADDF5B}"/>
    <dgm:cxn modelId="{26B04B7C-1EAB-4958-925E-C3B7BDB0B59B}" type="presOf" srcId="{27D76EEB-2055-454B-B02B-42CC750CC03F}" destId="{A7BD94A8-8682-4939-9BA8-84A0E58905FF}" srcOrd="1" destOrd="0" presId="urn:microsoft.com/office/officeart/2005/8/layout/orgChart1"/>
    <dgm:cxn modelId="{94C90585-9161-44AA-99C0-AA836836D48F}" type="presOf" srcId="{A0368284-D559-4C50-8CDF-4DC19D3F2528}" destId="{0DB00A3A-FCE2-45C6-9677-BC8B22F445B6}" srcOrd="0" destOrd="0" presId="urn:microsoft.com/office/officeart/2005/8/layout/orgChart1"/>
    <dgm:cxn modelId="{32EA0190-9C4C-40C4-8E67-519C92E571D9}" srcId="{F294B38D-1EA0-4D45-ACEC-F1810F83FA38}" destId="{13F01C28-E6DF-421F-B4B1-FD819FE15C15}" srcOrd="1" destOrd="0" parTransId="{D2E7FFAB-3458-455A-93CF-D5894A014DA9}" sibTransId="{976C7892-D9AF-4093-B010-826000C929D3}"/>
    <dgm:cxn modelId="{5CBD1594-D5F8-4291-AE25-7CA69D092494}" type="presOf" srcId="{5A936391-BEDE-44A2-B62F-610AF6866633}" destId="{4AEBD765-5C3B-4E03-919C-D2769CABD364}" srcOrd="0" destOrd="0" presId="urn:microsoft.com/office/officeart/2005/8/layout/orgChart1"/>
    <dgm:cxn modelId="{FFD75F9A-9C4E-4724-BF7C-B78D9890162C}" srcId="{04A75AA2-C497-4D76-B499-94F3A7EA09E0}" destId="{3650CB3B-45B1-4595-B093-E34D5E52AA86}" srcOrd="1" destOrd="0" parTransId="{F999960A-5654-44AF-BC96-997E5ED01316}" sibTransId="{48D9B6F4-A095-458E-A065-61EDD8F34206}"/>
    <dgm:cxn modelId="{C235509B-4B30-4D51-B488-4C2901569482}" srcId="{E1BDAA57-C22C-45F1-871B-3B0F772133FB}" destId="{A7295543-006A-4E5B-9A21-E634F4C68ED9}" srcOrd="3" destOrd="0" parTransId="{0707F9DD-CFF8-4177-B027-EF42A0C602CB}" sibTransId="{DAD4D68D-EA2C-4FE8-8530-ACD0BCA61B41}"/>
    <dgm:cxn modelId="{CD7F389C-53D6-4E2A-BDD7-1EBF4C928A5B}" type="presOf" srcId="{F294B38D-1EA0-4D45-ACEC-F1810F83FA38}" destId="{D4A1959F-4F97-48E5-9EEF-49DFDE52E574}" srcOrd="1" destOrd="0" presId="urn:microsoft.com/office/officeart/2005/8/layout/orgChart1"/>
    <dgm:cxn modelId="{68703AAB-39D0-4F4A-BA57-43C8F22C7B43}" type="presOf" srcId="{C7F1FE62-3D74-445F-9FC7-4F4D965ADEC3}" destId="{BAD76260-D72E-4041-A3EB-3807EF2BC49E}" srcOrd="0" destOrd="0" presId="urn:microsoft.com/office/officeart/2005/8/layout/orgChart1"/>
    <dgm:cxn modelId="{7A742DAD-29B7-4C72-944C-6A563C04E52F}" type="presOf" srcId="{8EE1A071-A132-4D33-8035-3A18E0813D83}" destId="{592FFD01-E65F-4E30-9F31-6137F9DCDF68}" srcOrd="0" destOrd="0" presId="urn:microsoft.com/office/officeart/2005/8/layout/orgChart1"/>
    <dgm:cxn modelId="{3ECBACAD-A093-4334-B910-3D68D830DF89}" type="presOf" srcId="{E1BDAA57-C22C-45F1-871B-3B0F772133FB}" destId="{7AF6399D-DB35-4C91-B7B9-DBF29D2537AB}" srcOrd="1" destOrd="0" presId="urn:microsoft.com/office/officeart/2005/8/layout/orgChart1"/>
    <dgm:cxn modelId="{2352B2AD-9625-45AB-A822-344E9488FFBB}" type="presOf" srcId="{04A75AA2-C497-4D76-B499-94F3A7EA09E0}" destId="{1962BD11-C141-4DA0-87FB-105CDFA24675}" srcOrd="1" destOrd="0" presId="urn:microsoft.com/office/officeart/2005/8/layout/orgChart1"/>
    <dgm:cxn modelId="{611464AE-281B-4BE7-A0CF-79439A9F1795}" type="presOf" srcId="{04A75AA2-C497-4D76-B499-94F3A7EA09E0}" destId="{6D8DB533-C862-4652-9BA3-18C1A807D291}" srcOrd="0" destOrd="0" presId="urn:microsoft.com/office/officeart/2005/8/layout/orgChart1"/>
    <dgm:cxn modelId="{395AF5AE-9583-4D80-84AC-1BB1F55731C9}" type="presOf" srcId="{1B72ACA3-F6F9-4CCE-962F-40B09682753E}" destId="{63C57B57-32D3-4FE6-9C5B-385723A3BCEA}" srcOrd="0" destOrd="0" presId="urn:microsoft.com/office/officeart/2005/8/layout/orgChart1"/>
    <dgm:cxn modelId="{744912B0-8CEB-4D44-97DB-E93F5C26FAE9}" srcId="{F294B38D-1EA0-4D45-ACEC-F1810F83FA38}" destId="{CC9B17D0-A815-41EC-BB4E-3C624BDC467A}" srcOrd="0" destOrd="0" parTransId="{07A2C178-811D-4402-90B8-8DD38A3622CF}" sibTransId="{7AA65209-7425-4CF6-8D32-3AD992AF0882}"/>
    <dgm:cxn modelId="{FEB594B0-3A20-43A0-9F8E-85E559409AC6}" type="presOf" srcId="{ADE57158-52B2-40CA-8DA0-5B155B5C6C16}" destId="{6FFCC90B-2189-4A2D-B4AA-2895E6A3B482}" srcOrd="0" destOrd="0" presId="urn:microsoft.com/office/officeart/2005/8/layout/orgChart1"/>
    <dgm:cxn modelId="{4969B6B3-AC92-4918-939E-7F93057B42D0}" type="presOf" srcId="{8EE1A071-A132-4D33-8035-3A18E0813D83}" destId="{68AF5890-A844-4363-AAD0-A439C34DA9DC}" srcOrd="1" destOrd="0" presId="urn:microsoft.com/office/officeart/2005/8/layout/orgChart1"/>
    <dgm:cxn modelId="{F97357B7-6544-4C5D-B9A3-D5AB9036DE7F}" type="presOf" srcId="{13F01C28-E6DF-421F-B4B1-FD819FE15C15}" destId="{9A949B80-F4CB-4036-9E43-D6DF338711CD}" srcOrd="0" destOrd="0" presId="urn:microsoft.com/office/officeart/2005/8/layout/orgChart1"/>
    <dgm:cxn modelId="{5E97B8C1-A858-452A-B531-46BC6CDC32AD}" type="presOf" srcId="{A7295543-006A-4E5B-9A21-E634F4C68ED9}" destId="{73428F24-8767-4733-8FE3-3483AA40B76C}" srcOrd="1" destOrd="0" presId="urn:microsoft.com/office/officeart/2005/8/layout/orgChart1"/>
    <dgm:cxn modelId="{3FE3F2C1-5B78-45AC-9C34-0152E6D5344C}" type="presOf" srcId="{27D76EEB-2055-454B-B02B-42CC750CC03F}" destId="{075F9C79-925E-4626-9197-04E88AB0C9A4}" srcOrd="0" destOrd="0" presId="urn:microsoft.com/office/officeart/2005/8/layout/orgChart1"/>
    <dgm:cxn modelId="{F0F526C8-086C-478E-BBA9-09798E49DFE6}" srcId="{F294B38D-1EA0-4D45-ACEC-F1810F83FA38}" destId="{B714203D-FF60-4CF4-B723-AE9FBD6D9214}" srcOrd="2" destOrd="0" parTransId="{7D971C96-3CFD-441F-AB0B-0BB3622D53CB}" sibTransId="{DAE9235C-5E4D-4142-A99B-19E292DEE324}"/>
    <dgm:cxn modelId="{D12E18CB-F357-4825-9B4E-9F39986AF914}" type="presOf" srcId="{AFEBD141-473C-4D4E-B73A-7B5CF8C802B1}" destId="{634BE8CF-D7E3-47C4-AD31-1C261FB2B4B2}" srcOrd="0" destOrd="0" presId="urn:microsoft.com/office/officeart/2005/8/layout/orgChart1"/>
    <dgm:cxn modelId="{92658CCC-CAB0-4DEC-96F5-ECC4C9C36BFF}" type="presOf" srcId="{461E2B62-56E0-4E3C-85ED-DFB228D9794E}" destId="{E9AC46E7-DF15-4609-AB6A-D5CE0B5144B2}" srcOrd="0" destOrd="0" presId="urn:microsoft.com/office/officeart/2005/8/layout/orgChart1"/>
    <dgm:cxn modelId="{8B346CCE-0AE5-4F3E-8846-26662CFF9421}" type="presOf" srcId="{07A2C178-811D-4402-90B8-8DD38A3622CF}" destId="{B6D46D6B-2FD4-4FBB-BD50-497DCF275992}" srcOrd="0" destOrd="0" presId="urn:microsoft.com/office/officeart/2005/8/layout/orgChart1"/>
    <dgm:cxn modelId="{765878D0-87EF-4860-B8B1-62970A375C4B}" type="presOf" srcId="{13F01C28-E6DF-421F-B4B1-FD819FE15C15}" destId="{5DDED19E-3E05-4C7A-8664-E4FB082E76DC}" srcOrd="1" destOrd="0" presId="urn:microsoft.com/office/officeart/2005/8/layout/orgChart1"/>
    <dgm:cxn modelId="{5FE857D2-8A9B-4AC8-AE7E-CD647430E637}" type="presOf" srcId="{B714203D-FF60-4CF4-B723-AE9FBD6D9214}" destId="{DCB6F2F9-1919-40AA-B2E8-F3422E439981}" srcOrd="0" destOrd="0" presId="urn:microsoft.com/office/officeart/2005/8/layout/orgChart1"/>
    <dgm:cxn modelId="{42D53AD5-5DDB-4161-8D5E-2887EAB233D7}" type="presOf" srcId="{3650CB3B-45B1-4595-B093-E34D5E52AA86}" destId="{DC854337-6B35-4BC7-898B-B116A13DD2DB}" srcOrd="0" destOrd="0" presId="urn:microsoft.com/office/officeart/2005/8/layout/orgChart1"/>
    <dgm:cxn modelId="{BD7FB1D5-3FD4-4D81-9747-E601DD2D6058}" type="presOf" srcId="{483608AD-ED6C-422F-A08B-EBF8666155CA}" destId="{0EDED5E1-F6C3-4B6B-AA69-4C47D9532066}" srcOrd="1" destOrd="0" presId="urn:microsoft.com/office/officeart/2005/8/layout/orgChart1"/>
    <dgm:cxn modelId="{EE95C1D6-13D7-47F3-8150-5A89365DB043}" srcId="{E1BDAA57-C22C-45F1-871B-3B0F772133FB}" destId="{F294B38D-1EA0-4D45-ACEC-F1810F83FA38}" srcOrd="1" destOrd="0" parTransId="{AFEBD141-473C-4D4E-B73A-7B5CF8C802B1}" sibTransId="{127B9452-601E-40FF-8136-0ACEE0EAA170}"/>
    <dgm:cxn modelId="{63A2BCD8-1EE2-48E5-BB4E-AF2C0A3A5A7F}" type="presOf" srcId="{483608AD-ED6C-422F-A08B-EBF8666155CA}" destId="{886631EE-7E18-4062-9C11-9B17FBB20634}" srcOrd="0" destOrd="0" presId="urn:microsoft.com/office/officeart/2005/8/layout/orgChart1"/>
    <dgm:cxn modelId="{B73658DB-D9E4-4788-8E2A-868FA1D52D07}" srcId="{04A75AA2-C497-4D76-B499-94F3A7EA09E0}" destId="{A6B7E8CD-7986-4599-959E-F15BE9EAE25E}" srcOrd="0" destOrd="0" parTransId="{F8B18AE1-5868-45EB-A1DE-D944C0742862}" sibTransId="{6085FF1E-05C3-41C5-9EF9-A13F7DFB8AB0}"/>
    <dgm:cxn modelId="{AE5D55DC-9600-4579-8B68-C2038FA23358}" type="presOf" srcId="{F8B18AE1-5868-45EB-A1DE-D944C0742862}" destId="{61CF4833-B4CD-4A89-BCAE-3EF84BE3FDC2}" srcOrd="0" destOrd="0" presId="urn:microsoft.com/office/officeart/2005/8/layout/orgChart1"/>
    <dgm:cxn modelId="{977AFBEE-2099-43B5-B344-95F1B4D62C4B}" type="presOf" srcId="{EA3CB45F-28BD-43AE-BA9A-F202A656BA57}" destId="{27D0C8EB-0A2D-4428-AEC9-F021702B0BEA}" srcOrd="0" destOrd="0" presId="urn:microsoft.com/office/officeart/2005/8/layout/orgChart1"/>
    <dgm:cxn modelId="{1DD576F3-DFCC-4FB9-8D7B-77C32D9F28E0}" type="presOf" srcId="{1B72ACA3-F6F9-4CCE-962F-40B09682753E}" destId="{581D0925-02B2-4F84-AE1D-BBD5AB5D35E0}" srcOrd="1" destOrd="0" presId="urn:microsoft.com/office/officeart/2005/8/layout/orgChart1"/>
    <dgm:cxn modelId="{617668F4-DEA9-4E2B-B1DC-7C69B6CDB21C}" type="presOf" srcId="{C7F1FE62-3D74-445F-9FC7-4F4D965ADEC3}" destId="{1CEAAE4C-207D-4E7C-B183-76A4E546425B}" srcOrd="1" destOrd="0" presId="urn:microsoft.com/office/officeart/2005/8/layout/orgChart1"/>
    <dgm:cxn modelId="{6626D5FE-C485-4836-BEEF-6EAD447DD108}" type="presOf" srcId="{0707F9DD-CFF8-4177-B027-EF42A0C602CB}" destId="{12CBBA0B-10AB-4338-9613-FC71B56D6B4D}" srcOrd="0" destOrd="0" presId="urn:microsoft.com/office/officeart/2005/8/layout/orgChart1"/>
    <dgm:cxn modelId="{1ADCBE71-5888-4A74-AB80-69A0E4131C1D}" type="presParOf" srcId="{E9AC46E7-DF15-4609-AB6A-D5CE0B5144B2}" destId="{6411D3D5-0726-4CB5-B8A4-6195C91DA36D}" srcOrd="0" destOrd="0" presId="urn:microsoft.com/office/officeart/2005/8/layout/orgChart1"/>
    <dgm:cxn modelId="{D26C8711-6CDE-44BF-B93F-BEB3080677B1}" type="presParOf" srcId="{6411D3D5-0726-4CB5-B8A4-6195C91DA36D}" destId="{D06A8FEF-3D37-4E8B-ACAB-4F2911777DA9}" srcOrd="0" destOrd="0" presId="urn:microsoft.com/office/officeart/2005/8/layout/orgChart1"/>
    <dgm:cxn modelId="{D79E1425-4E16-46A7-B1F0-D0D64A6DFE95}" type="presParOf" srcId="{D06A8FEF-3D37-4E8B-ACAB-4F2911777DA9}" destId="{4B445AE2-0790-47A0-91A0-1CC3CC89C623}" srcOrd="0" destOrd="0" presId="urn:microsoft.com/office/officeart/2005/8/layout/orgChart1"/>
    <dgm:cxn modelId="{2F65E7FA-882E-4057-8BBB-B6B4D691B429}" type="presParOf" srcId="{D06A8FEF-3D37-4E8B-ACAB-4F2911777DA9}" destId="{7AF6399D-DB35-4C91-B7B9-DBF29D2537AB}" srcOrd="1" destOrd="0" presId="urn:microsoft.com/office/officeart/2005/8/layout/orgChart1"/>
    <dgm:cxn modelId="{E873432D-C4B2-46A0-8808-F8A3D48A953E}" type="presParOf" srcId="{6411D3D5-0726-4CB5-B8A4-6195C91DA36D}" destId="{10A3F330-BA6D-4EFE-8183-565307E42DE8}" srcOrd="1" destOrd="0" presId="urn:microsoft.com/office/officeart/2005/8/layout/orgChart1"/>
    <dgm:cxn modelId="{FFA9D2A4-0F81-4056-B9CB-9DF77D48FBD8}" type="presParOf" srcId="{10A3F330-BA6D-4EFE-8183-565307E42DE8}" destId="{EED5E040-D59C-4B1B-AC95-E363BFFDDAE7}" srcOrd="0" destOrd="0" presId="urn:microsoft.com/office/officeart/2005/8/layout/orgChart1"/>
    <dgm:cxn modelId="{956E002E-88B5-4F75-98F6-A321EFDF1088}" type="presParOf" srcId="{10A3F330-BA6D-4EFE-8183-565307E42DE8}" destId="{5876D55B-B50A-49DA-A5FC-10ED90F00EA7}" srcOrd="1" destOrd="0" presId="urn:microsoft.com/office/officeart/2005/8/layout/orgChart1"/>
    <dgm:cxn modelId="{A4FA5AD5-9EA0-456C-AC7D-3A0672A53CF2}" type="presParOf" srcId="{5876D55B-B50A-49DA-A5FC-10ED90F00EA7}" destId="{9F5C4225-5871-4E2F-BCC8-61CA84E0DDF2}" srcOrd="0" destOrd="0" presId="urn:microsoft.com/office/officeart/2005/8/layout/orgChart1"/>
    <dgm:cxn modelId="{B4F91536-7F51-4428-8DD9-86F996F9A9CF}" type="presParOf" srcId="{9F5C4225-5871-4E2F-BCC8-61CA84E0DDF2}" destId="{6D8DB533-C862-4652-9BA3-18C1A807D291}" srcOrd="0" destOrd="0" presId="urn:microsoft.com/office/officeart/2005/8/layout/orgChart1"/>
    <dgm:cxn modelId="{DD6CC6CE-5410-484F-B5DA-EFE23AC75550}" type="presParOf" srcId="{9F5C4225-5871-4E2F-BCC8-61CA84E0DDF2}" destId="{1962BD11-C141-4DA0-87FB-105CDFA24675}" srcOrd="1" destOrd="0" presId="urn:microsoft.com/office/officeart/2005/8/layout/orgChart1"/>
    <dgm:cxn modelId="{13422626-2A52-4101-A857-C5CB222142DD}" type="presParOf" srcId="{5876D55B-B50A-49DA-A5FC-10ED90F00EA7}" destId="{5DEC068B-5E61-4AB7-9556-AA087D01E140}" srcOrd="1" destOrd="0" presId="urn:microsoft.com/office/officeart/2005/8/layout/orgChart1"/>
    <dgm:cxn modelId="{FF8468CB-EBDB-4247-A0ED-9AA6638AB7B5}" type="presParOf" srcId="{5DEC068B-5E61-4AB7-9556-AA087D01E140}" destId="{61CF4833-B4CD-4A89-BCAE-3EF84BE3FDC2}" srcOrd="0" destOrd="0" presId="urn:microsoft.com/office/officeart/2005/8/layout/orgChart1"/>
    <dgm:cxn modelId="{DF09C462-B23F-4C89-AD51-9C55F5A2C736}" type="presParOf" srcId="{5DEC068B-5E61-4AB7-9556-AA087D01E140}" destId="{4BE00E3C-03DC-4B3D-91FF-DB5C491A939B}" srcOrd="1" destOrd="0" presId="urn:microsoft.com/office/officeart/2005/8/layout/orgChart1"/>
    <dgm:cxn modelId="{B0464409-BDCA-4347-80EE-19C58AED600A}" type="presParOf" srcId="{4BE00E3C-03DC-4B3D-91FF-DB5C491A939B}" destId="{BFF3C0A5-4DE3-4E6E-920A-D6DC8137B186}" srcOrd="0" destOrd="0" presId="urn:microsoft.com/office/officeart/2005/8/layout/orgChart1"/>
    <dgm:cxn modelId="{34F4AB19-7B78-48B0-8584-EAB7ABAC7A30}" type="presParOf" srcId="{BFF3C0A5-4DE3-4E6E-920A-D6DC8137B186}" destId="{896B8D39-AC1A-4F2E-A798-4218D2A8BC75}" srcOrd="0" destOrd="0" presId="urn:microsoft.com/office/officeart/2005/8/layout/orgChart1"/>
    <dgm:cxn modelId="{EF1363C5-B5C5-44A0-BD68-9302A41BB901}" type="presParOf" srcId="{BFF3C0A5-4DE3-4E6E-920A-D6DC8137B186}" destId="{AD7C4367-5502-4F9B-A4F5-2D11E59A61A9}" srcOrd="1" destOrd="0" presId="urn:microsoft.com/office/officeart/2005/8/layout/orgChart1"/>
    <dgm:cxn modelId="{19580A39-5E8E-43C9-8717-551B5DA53750}" type="presParOf" srcId="{4BE00E3C-03DC-4B3D-91FF-DB5C491A939B}" destId="{93841E4D-38EC-4D72-838F-23CFB43E7266}" srcOrd="1" destOrd="0" presId="urn:microsoft.com/office/officeart/2005/8/layout/orgChart1"/>
    <dgm:cxn modelId="{066AE3B0-BBF6-4395-87EA-C8A8C1EF8ADC}" type="presParOf" srcId="{4BE00E3C-03DC-4B3D-91FF-DB5C491A939B}" destId="{D86C3DE8-7638-4D06-BC76-2CFDADD78A60}" srcOrd="2" destOrd="0" presId="urn:microsoft.com/office/officeart/2005/8/layout/orgChart1"/>
    <dgm:cxn modelId="{43C007E1-210C-4C44-B506-79A7EA847079}" type="presParOf" srcId="{5DEC068B-5E61-4AB7-9556-AA087D01E140}" destId="{6DBF21BF-42E0-4516-81A9-FC4449ACC576}" srcOrd="2" destOrd="0" presId="urn:microsoft.com/office/officeart/2005/8/layout/orgChart1"/>
    <dgm:cxn modelId="{FCDF09BD-9099-478D-9A9D-84C806E969CC}" type="presParOf" srcId="{5DEC068B-5E61-4AB7-9556-AA087D01E140}" destId="{39ED2833-7AC7-432A-AC30-8D05B939F9D7}" srcOrd="3" destOrd="0" presId="urn:microsoft.com/office/officeart/2005/8/layout/orgChart1"/>
    <dgm:cxn modelId="{2D17E8B4-D609-4982-876E-B1B3E1D9B4E5}" type="presParOf" srcId="{39ED2833-7AC7-432A-AC30-8D05B939F9D7}" destId="{65D79B01-E75D-46A5-B6BA-FADD5DC8E649}" srcOrd="0" destOrd="0" presId="urn:microsoft.com/office/officeart/2005/8/layout/orgChart1"/>
    <dgm:cxn modelId="{C28F8EDF-8745-4B9A-AC0D-78A80CDA4287}" type="presParOf" srcId="{65D79B01-E75D-46A5-B6BA-FADD5DC8E649}" destId="{DC854337-6B35-4BC7-898B-B116A13DD2DB}" srcOrd="0" destOrd="0" presId="urn:microsoft.com/office/officeart/2005/8/layout/orgChart1"/>
    <dgm:cxn modelId="{6044156A-C5AB-4E69-B84A-159559D2FABC}" type="presParOf" srcId="{65D79B01-E75D-46A5-B6BA-FADD5DC8E649}" destId="{592257CB-32C4-47CB-9046-9844987F3654}" srcOrd="1" destOrd="0" presId="urn:microsoft.com/office/officeart/2005/8/layout/orgChart1"/>
    <dgm:cxn modelId="{9BC78842-53D6-4A57-A229-4AF527626F78}" type="presParOf" srcId="{39ED2833-7AC7-432A-AC30-8D05B939F9D7}" destId="{73B2FC30-4A55-4B19-8480-30474D4D9509}" srcOrd="1" destOrd="0" presId="urn:microsoft.com/office/officeart/2005/8/layout/orgChart1"/>
    <dgm:cxn modelId="{E46A2DCA-BCFB-4858-BBDE-5B03B5822411}" type="presParOf" srcId="{39ED2833-7AC7-432A-AC30-8D05B939F9D7}" destId="{98BB0AC8-1589-4E64-9B55-3EAC7849F73D}" srcOrd="2" destOrd="0" presId="urn:microsoft.com/office/officeart/2005/8/layout/orgChart1"/>
    <dgm:cxn modelId="{17B40D56-275C-4236-BFE6-BD7349CC2439}" type="presParOf" srcId="{5876D55B-B50A-49DA-A5FC-10ED90F00EA7}" destId="{7BD6C032-9EC5-4EDF-A00F-C55540A0DADA}" srcOrd="2" destOrd="0" presId="urn:microsoft.com/office/officeart/2005/8/layout/orgChart1"/>
    <dgm:cxn modelId="{AE82D930-26C0-4530-B7AA-3D3B34367D03}" type="presParOf" srcId="{10A3F330-BA6D-4EFE-8183-565307E42DE8}" destId="{634BE8CF-D7E3-47C4-AD31-1C261FB2B4B2}" srcOrd="2" destOrd="0" presId="urn:microsoft.com/office/officeart/2005/8/layout/orgChart1"/>
    <dgm:cxn modelId="{65A93BA8-0285-4559-909A-A1434C119B11}" type="presParOf" srcId="{10A3F330-BA6D-4EFE-8183-565307E42DE8}" destId="{6DE5CA3E-C213-4557-8DFF-96000B1E3CB3}" srcOrd="3" destOrd="0" presId="urn:microsoft.com/office/officeart/2005/8/layout/orgChart1"/>
    <dgm:cxn modelId="{45D08ECB-C564-41EF-98DF-0AA4D5293DA0}" type="presParOf" srcId="{6DE5CA3E-C213-4557-8DFF-96000B1E3CB3}" destId="{C743CCA1-2B51-41D9-92B0-99020A7A5DD9}" srcOrd="0" destOrd="0" presId="urn:microsoft.com/office/officeart/2005/8/layout/orgChart1"/>
    <dgm:cxn modelId="{46FBE1E8-D131-4E16-9C56-B93FF7089119}" type="presParOf" srcId="{C743CCA1-2B51-41D9-92B0-99020A7A5DD9}" destId="{7DEAFD63-9DB8-42D5-8170-DE2220D653AC}" srcOrd="0" destOrd="0" presId="urn:microsoft.com/office/officeart/2005/8/layout/orgChart1"/>
    <dgm:cxn modelId="{E0317BD9-9058-4309-BA02-029302396CA3}" type="presParOf" srcId="{C743CCA1-2B51-41D9-92B0-99020A7A5DD9}" destId="{D4A1959F-4F97-48E5-9EEF-49DFDE52E574}" srcOrd="1" destOrd="0" presId="urn:microsoft.com/office/officeart/2005/8/layout/orgChart1"/>
    <dgm:cxn modelId="{9BAACE9E-FB3F-446B-9D5D-80E53C2B7814}" type="presParOf" srcId="{6DE5CA3E-C213-4557-8DFF-96000B1E3CB3}" destId="{480D1729-6A54-4754-9C4E-056231B4033F}" srcOrd="1" destOrd="0" presId="urn:microsoft.com/office/officeart/2005/8/layout/orgChart1"/>
    <dgm:cxn modelId="{39761E77-30F8-414F-83B0-B46186F141E8}" type="presParOf" srcId="{480D1729-6A54-4754-9C4E-056231B4033F}" destId="{B6D46D6B-2FD4-4FBB-BD50-497DCF275992}" srcOrd="0" destOrd="0" presId="urn:microsoft.com/office/officeart/2005/8/layout/orgChart1"/>
    <dgm:cxn modelId="{A7D6C170-6387-4E18-84D9-3D1A8FFB702A}" type="presParOf" srcId="{480D1729-6A54-4754-9C4E-056231B4033F}" destId="{EA59330C-FFC9-49B9-BA9F-24548FE41952}" srcOrd="1" destOrd="0" presId="urn:microsoft.com/office/officeart/2005/8/layout/orgChart1"/>
    <dgm:cxn modelId="{30E985AA-9FF0-45CB-8EE8-D87C684C1CB2}" type="presParOf" srcId="{EA59330C-FFC9-49B9-BA9F-24548FE41952}" destId="{862F7ADF-4C02-4ECF-B9D2-A9C5357DD444}" srcOrd="0" destOrd="0" presId="urn:microsoft.com/office/officeart/2005/8/layout/orgChart1"/>
    <dgm:cxn modelId="{D95063A4-8216-4360-A77A-BDE89AAF490A}" type="presParOf" srcId="{862F7ADF-4C02-4ECF-B9D2-A9C5357DD444}" destId="{8A533885-A38C-477D-9F2A-5557330AD786}" srcOrd="0" destOrd="0" presId="urn:microsoft.com/office/officeart/2005/8/layout/orgChart1"/>
    <dgm:cxn modelId="{9D7066DD-F4CF-494B-9EE5-BFC6B6F5F540}" type="presParOf" srcId="{862F7ADF-4C02-4ECF-B9D2-A9C5357DD444}" destId="{11F0E71D-8F52-484B-BC6A-EA6108944255}" srcOrd="1" destOrd="0" presId="urn:microsoft.com/office/officeart/2005/8/layout/orgChart1"/>
    <dgm:cxn modelId="{71082855-9EFD-478B-82DE-A315AD76E5CB}" type="presParOf" srcId="{EA59330C-FFC9-49B9-BA9F-24548FE41952}" destId="{D515839E-7844-4D07-A924-2024F62C39FD}" srcOrd="1" destOrd="0" presId="urn:microsoft.com/office/officeart/2005/8/layout/orgChart1"/>
    <dgm:cxn modelId="{E5821F46-F304-46CA-8681-AC8C1712CA68}" type="presParOf" srcId="{EA59330C-FFC9-49B9-BA9F-24548FE41952}" destId="{945B4844-A153-4A54-B73C-5BA896AE2ED5}" srcOrd="2" destOrd="0" presId="urn:microsoft.com/office/officeart/2005/8/layout/orgChart1"/>
    <dgm:cxn modelId="{27FF55F5-6849-4021-9190-C48F18BC10A3}" type="presParOf" srcId="{480D1729-6A54-4754-9C4E-056231B4033F}" destId="{54540AE6-2B27-4742-B915-5158785434B8}" srcOrd="2" destOrd="0" presId="urn:microsoft.com/office/officeart/2005/8/layout/orgChart1"/>
    <dgm:cxn modelId="{121B0F41-D6C7-4120-9040-53C5D407EFB7}" type="presParOf" srcId="{480D1729-6A54-4754-9C4E-056231B4033F}" destId="{D1B1E074-1275-4E1A-B4C1-BF896CE5D602}" srcOrd="3" destOrd="0" presId="urn:microsoft.com/office/officeart/2005/8/layout/orgChart1"/>
    <dgm:cxn modelId="{B11366A9-2B62-4FC8-A33B-79B09D3DDF13}" type="presParOf" srcId="{D1B1E074-1275-4E1A-B4C1-BF896CE5D602}" destId="{5FD995B7-F1E5-4FA4-A50D-C1D922B5258E}" srcOrd="0" destOrd="0" presId="urn:microsoft.com/office/officeart/2005/8/layout/orgChart1"/>
    <dgm:cxn modelId="{0B6ED2A0-F23D-4391-9967-6803A1A3530E}" type="presParOf" srcId="{5FD995B7-F1E5-4FA4-A50D-C1D922B5258E}" destId="{9A949B80-F4CB-4036-9E43-D6DF338711CD}" srcOrd="0" destOrd="0" presId="urn:microsoft.com/office/officeart/2005/8/layout/orgChart1"/>
    <dgm:cxn modelId="{A615E490-F2B4-49F8-B573-4823F167F301}" type="presParOf" srcId="{5FD995B7-F1E5-4FA4-A50D-C1D922B5258E}" destId="{5DDED19E-3E05-4C7A-8664-E4FB082E76DC}" srcOrd="1" destOrd="0" presId="urn:microsoft.com/office/officeart/2005/8/layout/orgChart1"/>
    <dgm:cxn modelId="{905B5562-3829-4A7A-80FB-F570F71306DC}" type="presParOf" srcId="{D1B1E074-1275-4E1A-B4C1-BF896CE5D602}" destId="{96BE2EAC-BCA2-4D86-A990-B72F5AD4AECB}" srcOrd="1" destOrd="0" presId="urn:microsoft.com/office/officeart/2005/8/layout/orgChart1"/>
    <dgm:cxn modelId="{C4A188B4-18B8-4742-BA2D-E439E0E60D77}" type="presParOf" srcId="{D1B1E074-1275-4E1A-B4C1-BF896CE5D602}" destId="{6F26D069-AAE2-4A2C-9476-0CA72B769DD3}" srcOrd="2" destOrd="0" presId="urn:microsoft.com/office/officeart/2005/8/layout/orgChart1"/>
    <dgm:cxn modelId="{A341A2B1-6F55-401C-B210-F250E9F2F580}" type="presParOf" srcId="{480D1729-6A54-4754-9C4E-056231B4033F}" destId="{11A5A1E9-D6E4-4B70-B687-C545443932A6}" srcOrd="4" destOrd="0" presId="urn:microsoft.com/office/officeart/2005/8/layout/orgChart1"/>
    <dgm:cxn modelId="{92FC67C2-6D1C-4C3F-8D3E-7B9516E841BA}" type="presParOf" srcId="{480D1729-6A54-4754-9C4E-056231B4033F}" destId="{3F15A2B0-AB68-4118-BFAB-E270A6F90AEB}" srcOrd="5" destOrd="0" presId="urn:microsoft.com/office/officeart/2005/8/layout/orgChart1"/>
    <dgm:cxn modelId="{BE419A5B-B796-449E-9B92-8B5B3F3DCE98}" type="presParOf" srcId="{3F15A2B0-AB68-4118-BFAB-E270A6F90AEB}" destId="{4F2492B9-F08F-4F35-84C1-1207D99EA416}" srcOrd="0" destOrd="0" presId="urn:microsoft.com/office/officeart/2005/8/layout/orgChart1"/>
    <dgm:cxn modelId="{A68EBC0D-EA92-480A-B459-6E3FC1562CD3}" type="presParOf" srcId="{4F2492B9-F08F-4F35-84C1-1207D99EA416}" destId="{DCB6F2F9-1919-40AA-B2E8-F3422E439981}" srcOrd="0" destOrd="0" presId="urn:microsoft.com/office/officeart/2005/8/layout/orgChart1"/>
    <dgm:cxn modelId="{E4D0EF79-35A5-4D59-876F-18919CEA350C}" type="presParOf" srcId="{4F2492B9-F08F-4F35-84C1-1207D99EA416}" destId="{39912638-A197-4043-8C99-42DB5F2E1BB8}" srcOrd="1" destOrd="0" presId="urn:microsoft.com/office/officeart/2005/8/layout/orgChart1"/>
    <dgm:cxn modelId="{7D10CE5A-1D74-46DF-975C-A943EC345478}" type="presParOf" srcId="{3F15A2B0-AB68-4118-BFAB-E270A6F90AEB}" destId="{614C4294-6A4B-4D71-A837-FE675748281B}" srcOrd="1" destOrd="0" presId="urn:microsoft.com/office/officeart/2005/8/layout/orgChart1"/>
    <dgm:cxn modelId="{A6B73E55-D1D8-457B-9B8E-59A12D9460AF}" type="presParOf" srcId="{3F15A2B0-AB68-4118-BFAB-E270A6F90AEB}" destId="{61369927-1889-4268-886C-D0FB47722085}" srcOrd="2" destOrd="0" presId="urn:microsoft.com/office/officeart/2005/8/layout/orgChart1"/>
    <dgm:cxn modelId="{9228829A-A505-40C0-AF9B-A2F297906981}" type="presParOf" srcId="{480D1729-6A54-4754-9C4E-056231B4033F}" destId="{406467A8-6544-43A8-898B-D50DFA7B6D48}" srcOrd="6" destOrd="0" presId="urn:microsoft.com/office/officeart/2005/8/layout/orgChart1"/>
    <dgm:cxn modelId="{D50A18DC-6414-450F-8BDA-7701BB1BA724}" type="presParOf" srcId="{480D1729-6A54-4754-9C4E-056231B4033F}" destId="{EFF285AF-83C7-4915-A870-F3A2F1A0E05B}" srcOrd="7" destOrd="0" presId="urn:microsoft.com/office/officeart/2005/8/layout/orgChart1"/>
    <dgm:cxn modelId="{AB2AC6ED-5A61-4A27-8820-B07681167634}" type="presParOf" srcId="{EFF285AF-83C7-4915-A870-F3A2F1A0E05B}" destId="{4B2E7A0C-E226-4D8F-AEAB-7AB8A61C958C}" srcOrd="0" destOrd="0" presId="urn:microsoft.com/office/officeart/2005/8/layout/orgChart1"/>
    <dgm:cxn modelId="{821695B6-778C-4FA3-8259-717D24AD6F51}" type="presParOf" srcId="{4B2E7A0C-E226-4D8F-AEAB-7AB8A61C958C}" destId="{63C57B57-32D3-4FE6-9C5B-385723A3BCEA}" srcOrd="0" destOrd="0" presId="urn:microsoft.com/office/officeart/2005/8/layout/orgChart1"/>
    <dgm:cxn modelId="{0842D19D-6312-446F-82B7-4070D5FE694F}" type="presParOf" srcId="{4B2E7A0C-E226-4D8F-AEAB-7AB8A61C958C}" destId="{581D0925-02B2-4F84-AE1D-BBD5AB5D35E0}" srcOrd="1" destOrd="0" presId="urn:microsoft.com/office/officeart/2005/8/layout/orgChart1"/>
    <dgm:cxn modelId="{299CF2E0-004D-4C0A-9D9C-9CDE95FC0F66}" type="presParOf" srcId="{EFF285AF-83C7-4915-A870-F3A2F1A0E05B}" destId="{AE92AEB8-AF93-47D3-83CD-9036CECD0E72}" srcOrd="1" destOrd="0" presId="urn:microsoft.com/office/officeart/2005/8/layout/orgChart1"/>
    <dgm:cxn modelId="{8E4440EA-1C49-4624-B9FF-5C5003EDE7BC}" type="presParOf" srcId="{EFF285AF-83C7-4915-A870-F3A2F1A0E05B}" destId="{EA6D1EF2-84BA-466C-AD93-6AFBA9ADA4EB}" srcOrd="2" destOrd="0" presId="urn:microsoft.com/office/officeart/2005/8/layout/orgChart1"/>
    <dgm:cxn modelId="{EE48A06F-0595-4C93-887A-ADA1BCCD6B02}" type="presParOf" srcId="{6DE5CA3E-C213-4557-8DFF-96000B1E3CB3}" destId="{0815AFF2-BE8E-40EB-BD3E-9493A50210E0}" srcOrd="2" destOrd="0" presId="urn:microsoft.com/office/officeart/2005/8/layout/orgChart1"/>
    <dgm:cxn modelId="{90A06B16-079E-4EBC-8461-2646C6E82B4F}" type="presParOf" srcId="{10A3F330-BA6D-4EFE-8183-565307E42DE8}" destId="{12CBBA0B-10AB-4338-9613-FC71B56D6B4D}" srcOrd="4" destOrd="0" presId="urn:microsoft.com/office/officeart/2005/8/layout/orgChart1"/>
    <dgm:cxn modelId="{97F9D52E-B4CB-4401-BAF0-560BA22BE27C}" type="presParOf" srcId="{10A3F330-BA6D-4EFE-8183-565307E42DE8}" destId="{0691E7FE-B17F-4E29-8D3A-EDA8CAA4D988}" srcOrd="5" destOrd="0" presId="urn:microsoft.com/office/officeart/2005/8/layout/orgChart1"/>
    <dgm:cxn modelId="{884E3C1C-E8AA-45BC-84F3-ED19BAB44276}" type="presParOf" srcId="{0691E7FE-B17F-4E29-8D3A-EDA8CAA4D988}" destId="{6CC864AC-CB03-4957-81AB-D3B7B9288F13}" srcOrd="0" destOrd="0" presId="urn:microsoft.com/office/officeart/2005/8/layout/orgChart1"/>
    <dgm:cxn modelId="{559E2B08-8CD2-4791-96A1-44DD03567932}" type="presParOf" srcId="{6CC864AC-CB03-4957-81AB-D3B7B9288F13}" destId="{E3C4CF56-3522-4FD1-8A15-2CA9DE6E83BB}" srcOrd="0" destOrd="0" presId="urn:microsoft.com/office/officeart/2005/8/layout/orgChart1"/>
    <dgm:cxn modelId="{919AF4AF-00A7-4635-B796-2707525B99BB}" type="presParOf" srcId="{6CC864AC-CB03-4957-81AB-D3B7B9288F13}" destId="{73428F24-8767-4733-8FE3-3483AA40B76C}" srcOrd="1" destOrd="0" presId="urn:microsoft.com/office/officeart/2005/8/layout/orgChart1"/>
    <dgm:cxn modelId="{8A84E468-E6A6-4BD3-8218-BE0E379BCF68}" type="presParOf" srcId="{0691E7FE-B17F-4E29-8D3A-EDA8CAA4D988}" destId="{F2F768DF-73CE-4EC2-A6E5-1E39E1BCC266}" srcOrd="1" destOrd="0" presId="urn:microsoft.com/office/officeart/2005/8/layout/orgChart1"/>
    <dgm:cxn modelId="{8494B8E4-5E8F-4B25-8102-AA79036F0D89}" type="presParOf" srcId="{F2F768DF-73CE-4EC2-A6E5-1E39E1BCC266}" destId="{2D6EE2ED-66F2-42A4-8630-F996A862AE70}" srcOrd="0" destOrd="0" presId="urn:microsoft.com/office/officeart/2005/8/layout/orgChart1"/>
    <dgm:cxn modelId="{E3017CD9-DE99-4CF3-92CF-4B78ACBCC7B0}" type="presParOf" srcId="{F2F768DF-73CE-4EC2-A6E5-1E39E1BCC266}" destId="{A77EDDF7-BECE-49E1-9C26-CE635732A635}" srcOrd="1" destOrd="0" presId="urn:microsoft.com/office/officeart/2005/8/layout/orgChart1"/>
    <dgm:cxn modelId="{60C8863E-C0DE-4744-80C7-B59B1AEC0954}" type="presParOf" srcId="{A77EDDF7-BECE-49E1-9C26-CE635732A635}" destId="{CB15D503-EAD6-433B-8BEF-D84F5AEB9F16}" srcOrd="0" destOrd="0" presId="urn:microsoft.com/office/officeart/2005/8/layout/orgChart1"/>
    <dgm:cxn modelId="{FD409ECB-8698-43D4-AB48-D618F1267773}" type="presParOf" srcId="{CB15D503-EAD6-433B-8BEF-D84F5AEB9F16}" destId="{592FFD01-E65F-4E30-9F31-6137F9DCDF68}" srcOrd="0" destOrd="0" presId="urn:microsoft.com/office/officeart/2005/8/layout/orgChart1"/>
    <dgm:cxn modelId="{F495E2B6-A49C-4921-A7BC-2BEB3B16550E}" type="presParOf" srcId="{CB15D503-EAD6-433B-8BEF-D84F5AEB9F16}" destId="{68AF5890-A844-4363-AAD0-A439C34DA9DC}" srcOrd="1" destOrd="0" presId="urn:microsoft.com/office/officeart/2005/8/layout/orgChart1"/>
    <dgm:cxn modelId="{A99888A6-CAC3-4FD0-945B-01058C889BDE}" type="presParOf" srcId="{A77EDDF7-BECE-49E1-9C26-CE635732A635}" destId="{0050422B-4533-4FF2-BAB7-8C7382033AD1}" srcOrd="1" destOrd="0" presId="urn:microsoft.com/office/officeart/2005/8/layout/orgChart1"/>
    <dgm:cxn modelId="{76D4E730-0362-4B40-B858-D1FEFD86A403}" type="presParOf" srcId="{A77EDDF7-BECE-49E1-9C26-CE635732A635}" destId="{CC754591-0DE1-4E51-B4B6-5E8CE87F54D1}" srcOrd="2" destOrd="0" presId="urn:microsoft.com/office/officeart/2005/8/layout/orgChart1"/>
    <dgm:cxn modelId="{1CDDCF0D-6193-4B35-AF8E-F4CEA7ED2160}" type="presParOf" srcId="{F2F768DF-73CE-4EC2-A6E5-1E39E1BCC266}" destId="{6FFCC90B-2189-4A2D-B4AA-2895E6A3B482}" srcOrd="2" destOrd="0" presId="urn:microsoft.com/office/officeart/2005/8/layout/orgChart1"/>
    <dgm:cxn modelId="{5A441896-B15C-4D1D-AB3D-850AF8A69DF6}" type="presParOf" srcId="{F2F768DF-73CE-4EC2-A6E5-1E39E1BCC266}" destId="{A28B01B7-0FCD-4442-8596-4B62CC14A645}" srcOrd="3" destOrd="0" presId="urn:microsoft.com/office/officeart/2005/8/layout/orgChart1"/>
    <dgm:cxn modelId="{CBBBB4DB-E36B-4756-A0D4-E67A4A6F7A52}" type="presParOf" srcId="{A28B01B7-0FCD-4442-8596-4B62CC14A645}" destId="{2613B742-50B5-4D52-AE8B-92E60C109C32}" srcOrd="0" destOrd="0" presId="urn:microsoft.com/office/officeart/2005/8/layout/orgChart1"/>
    <dgm:cxn modelId="{255E89A8-4C41-48A7-A8FC-20AE047927DE}" type="presParOf" srcId="{2613B742-50B5-4D52-AE8B-92E60C109C32}" destId="{BAD76260-D72E-4041-A3EB-3807EF2BC49E}" srcOrd="0" destOrd="0" presId="urn:microsoft.com/office/officeart/2005/8/layout/orgChart1"/>
    <dgm:cxn modelId="{E648B3D9-73D9-4DC4-B3F7-9AB0698638D6}" type="presParOf" srcId="{2613B742-50B5-4D52-AE8B-92E60C109C32}" destId="{1CEAAE4C-207D-4E7C-B183-76A4E546425B}" srcOrd="1" destOrd="0" presId="urn:microsoft.com/office/officeart/2005/8/layout/orgChart1"/>
    <dgm:cxn modelId="{053F47C1-FE07-450C-B807-7485C3EE049A}" type="presParOf" srcId="{A28B01B7-0FCD-4442-8596-4B62CC14A645}" destId="{FE92288C-AA87-42B0-877C-FA0A7430963B}" srcOrd="1" destOrd="0" presId="urn:microsoft.com/office/officeart/2005/8/layout/orgChart1"/>
    <dgm:cxn modelId="{863A8899-9CA6-4D58-BBB1-BE091DFF1099}" type="presParOf" srcId="{A28B01B7-0FCD-4442-8596-4B62CC14A645}" destId="{1D3BD97C-323C-41C6-B55C-8B90EB529EF1}" srcOrd="2" destOrd="0" presId="urn:microsoft.com/office/officeart/2005/8/layout/orgChart1"/>
    <dgm:cxn modelId="{F8102D6D-0F51-4846-8F43-2D823F2A302B}" type="presParOf" srcId="{F2F768DF-73CE-4EC2-A6E5-1E39E1BCC266}" destId="{4AEBD765-5C3B-4E03-919C-D2769CABD364}" srcOrd="4" destOrd="0" presId="urn:microsoft.com/office/officeart/2005/8/layout/orgChart1"/>
    <dgm:cxn modelId="{5E7E0D99-6830-4F9B-A232-D9517778D00C}" type="presParOf" srcId="{F2F768DF-73CE-4EC2-A6E5-1E39E1BCC266}" destId="{343289A1-3D0C-4517-ACE3-47D42858D046}" srcOrd="5" destOrd="0" presId="urn:microsoft.com/office/officeart/2005/8/layout/orgChart1"/>
    <dgm:cxn modelId="{597736E0-5F32-4703-AEB9-CD878076BD64}" type="presParOf" srcId="{343289A1-3D0C-4517-ACE3-47D42858D046}" destId="{E1527E25-2EF5-41DC-A9F7-CA591147A087}" srcOrd="0" destOrd="0" presId="urn:microsoft.com/office/officeart/2005/8/layout/orgChart1"/>
    <dgm:cxn modelId="{2E8BD417-8586-427F-B5B3-F56711208E2F}" type="presParOf" srcId="{E1527E25-2EF5-41DC-A9F7-CA591147A087}" destId="{886631EE-7E18-4062-9C11-9B17FBB20634}" srcOrd="0" destOrd="0" presId="urn:microsoft.com/office/officeart/2005/8/layout/orgChart1"/>
    <dgm:cxn modelId="{A558BC39-BAF6-4BEE-A7A2-1E30E70B3DF5}" type="presParOf" srcId="{E1527E25-2EF5-41DC-A9F7-CA591147A087}" destId="{0EDED5E1-F6C3-4B6B-AA69-4C47D9532066}" srcOrd="1" destOrd="0" presId="urn:microsoft.com/office/officeart/2005/8/layout/orgChart1"/>
    <dgm:cxn modelId="{E4B5A3A3-B504-4985-B1A3-B00E7EF9E423}" type="presParOf" srcId="{343289A1-3D0C-4517-ACE3-47D42858D046}" destId="{3A0E6892-220D-42F7-AE18-2910438BE8FF}" srcOrd="1" destOrd="0" presId="urn:microsoft.com/office/officeart/2005/8/layout/orgChart1"/>
    <dgm:cxn modelId="{AF079655-1865-48B1-9EC1-294C191FA02F}" type="presParOf" srcId="{343289A1-3D0C-4517-ACE3-47D42858D046}" destId="{5304D561-648B-4740-8164-17F8AC2C59D4}" srcOrd="2" destOrd="0" presId="urn:microsoft.com/office/officeart/2005/8/layout/orgChart1"/>
    <dgm:cxn modelId="{84208235-E3D1-4419-836E-DC6826E76EF9}" type="presParOf" srcId="{F2F768DF-73CE-4EC2-A6E5-1E39E1BCC266}" destId="{0DB00A3A-FCE2-45C6-9677-BC8B22F445B6}" srcOrd="6" destOrd="0" presId="urn:microsoft.com/office/officeart/2005/8/layout/orgChart1"/>
    <dgm:cxn modelId="{5D53B26B-EF54-4DAC-A138-7786A56DA5FE}" type="presParOf" srcId="{F2F768DF-73CE-4EC2-A6E5-1E39E1BCC266}" destId="{86581A28-C33D-4DDA-BCF0-1CAB5566C87A}" srcOrd="7" destOrd="0" presId="urn:microsoft.com/office/officeart/2005/8/layout/orgChart1"/>
    <dgm:cxn modelId="{F23F7E02-D54E-40AC-B485-99E4E5DED2A1}" type="presParOf" srcId="{86581A28-C33D-4DDA-BCF0-1CAB5566C87A}" destId="{DE3D21DF-8D0B-4C1E-B964-419F00839976}" srcOrd="0" destOrd="0" presId="urn:microsoft.com/office/officeart/2005/8/layout/orgChart1"/>
    <dgm:cxn modelId="{8DB37172-BDED-4F2B-BD30-73DAC9B124A0}" type="presParOf" srcId="{DE3D21DF-8D0B-4C1E-B964-419F00839976}" destId="{9434B37D-D8FD-4E5D-ACED-BACA026D09D1}" srcOrd="0" destOrd="0" presId="urn:microsoft.com/office/officeart/2005/8/layout/orgChart1"/>
    <dgm:cxn modelId="{F6F1FEC3-65EE-464D-9A96-6C73A99593FB}" type="presParOf" srcId="{DE3D21DF-8D0B-4C1E-B964-419F00839976}" destId="{24F78F41-C0A3-4769-90AF-CB1376FA8835}" srcOrd="1" destOrd="0" presId="urn:microsoft.com/office/officeart/2005/8/layout/orgChart1"/>
    <dgm:cxn modelId="{264E3025-FEB3-4345-8441-11C6F626D421}" type="presParOf" srcId="{86581A28-C33D-4DDA-BCF0-1CAB5566C87A}" destId="{7B902DC9-6DF5-401F-AD95-F5DB5314B72B}" srcOrd="1" destOrd="0" presId="urn:microsoft.com/office/officeart/2005/8/layout/orgChart1"/>
    <dgm:cxn modelId="{999B8129-2180-49C0-9D8A-456F72FD5205}" type="presParOf" srcId="{86581A28-C33D-4DDA-BCF0-1CAB5566C87A}" destId="{CA08AE39-FB3B-41B6-A689-601F229C6D68}" srcOrd="2" destOrd="0" presId="urn:microsoft.com/office/officeart/2005/8/layout/orgChart1"/>
    <dgm:cxn modelId="{035AC930-1709-439A-B285-3ACF388F2F0F}" type="presParOf" srcId="{F2F768DF-73CE-4EC2-A6E5-1E39E1BCC266}" destId="{20F80734-CE76-4FC9-84C4-A9461799BDEA}" srcOrd="8" destOrd="0" presId="urn:microsoft.com/office/officeart/2005/8/layout/orgChart1"/>
    <dgm:cxn modelId="{6E3E641A-975D-4F33-B290-57191E807A0F}" type="presParOf" srcId="{F2F768DF-73CE-4EC2-A6E5-1E39E1BCC266}" destId="{2558F2F9-2561-46A9-A524-BA44E599503A}" srcOrd="9" destOrd="0" presId="urn:microsoft.com/office/officeart/2005/8/layout/orgChart1"/>
    <dgm:cxn modelId="{A68CE405-441E-4312-AEE7-2D14CAC99E09}" type="presParOf" srcId="{2558F2F9-2561-46A9-A524-BA44E599503A}" destId="{C0E55D05-B574-4832-A2A1-D931A69F15CA}" srcOrd="0" destOrd="0" presId="urn:microsoft.com/office/officeart/2005/8/layout/orgChart1"/>
    <dgm:cxn modelId="{A10B1B1C-5BDE-4968-A6F3-D55B0664FBBE}" type="presParOf" srcId="{C0E55D05-B574-4832-A2A1-D931A69F15CA}" destId="{E9F2629A-0C10-4EF0-BA6D-0DBF0AB5AAFB}" srcOrd="0" destOrd="0" presId="urn:microsoft.com/office/officeart/2005/8/layout/orgChart1"/>
    <dgm:cxn modelId="{DE031655-CB94-49A7-B357-F23DBFE934DA}" type="presParOf" srcId="{C0E55D05-B574-4832-A2A1-D931A69F15CA}" destId="{6C1C069B-19B5-4E19-95DF-9D21065A0FB3}" srcOrd="1" destOrd="0" presId="urn:microsoft.com/office/officeart/2005/8/layout/orgChart1"/>
    <dgm:cxn modelId="{06A0DBBE-00B2-40DF-918D-C05C8A210FD7}" type="presParOf" srcId="{2558F2F9-2561-46A9-A524-BA44E599503A}" destId="{46315ED5-4286-4DFF-A8CA-AB7BCFA365AA}" srcOrd="1" destOrd="0" presId="urn:microsoft.com/office/officeart/2005/8/layout/orgChart1"/>
    <dgm:cxn modelId="{68655938-1131-4994-88DF-D49DB60A35F1}" type="presParOf" srcId="{2558F2F9-2561-46A9-A524-BA44E599503A}" destId="{CAE7B994-AE51-41AD-984A-F531156B2307}" srcOrd="2" destOrd="0" presId="urn:microsoft.com/office/officeart/2005/8/layout/orgChart1"/>
    <dgm:cxn modelId="{5F26B4F7-8079-4381-8A3D-C8AD3FF17135}" type="presParOf" srcId="{0691E7FE-B17F-4E29-8D3A-EDA8CAA4D988}" destId="{2DF06FA5-EC44-44FF-B26D-D0B09CB807BC}" srcOrd="2" destOrd="0" presId="urn:microsoft.com/office/officeart/2005/8/layout/orgChart1"/>
    <dgm:cxn modelId="{5A237F52-21A3-454B-9DAB-BBE1938703C1}" type="presParOf" srcId="{6411D3D5-0726-4CB5-B8A4-6195C91DA36D}" destId="{1F641889-3C71-44FF-8065-EE7F908A88AF}" srcOrd="2" destOrd="0" presId="urn:microsoft.com/office/officeart/2005/8/layout/orgChart1"/>
    <dgm:cxn modelId="{F1451584-BF25-4CA4-B97C-32FA0317B836}" type="presParOf" srcId="{1F641889-3C71-44FF-8065-EE7F908A88AF}" destId="{27D0C8EB-0A2D-4428-AEC9-F021702B0BEA}" srcOrd="0" destOrd="0" presId="urn:microsoft.com/office/officeart/2005/8/layout/orgChart1"/>
    <dgm:cxn modelId="{C1A08164-6F4C-4EE0-88DA-3269FC9F7B51}" type="presParOf" srcId="{1F641889-3C71-44FF-8065-EE7F908A88AF}" destId="{B5A59831-DBB5-4013-BF28-089FAF025A14}" srcOrd="1" destOrd="0" presId="urn:microsoft.com/office/officeart/2005/8/layout/orgChart1"/>
    <dgm:cxn modelId="{9AA5F2D5-A36A-4D94-97E4-FE9A5FD72FCC}" type="presParOf" srcId="{B5A59831-DBB5-4013-BF28-089FAF025A14}" destId="{C7B4EF11-219C-4D20-8230-5E011086324C}" srcOrd="0" destOrd="0" presId="urn:microsoft.com/office/officeart/2005/8/layout/orgChart1"/>
    <dgm:cxn modelId="{CABF5068-D397-4527-81DC-1AD9379492B3}" type="presParOf" srcId="{C7B4EF11-219C-4D20-8230-5E011086324C}" destId="{075F9C79-925E-4626-9197-04E88AB0C9A4}" srcOrd="0" destOrd="0" presId="urn:microsoft.com/office/officeart/2005/8/layout/orgChart1"/>
    <dgm:cxn modelId="{1E67DB8A-911A-4143-B342-CCB400466705}" type="presParOf" srcId="{C7B4EF11-219C-4D20-8230-5E011086324C}" destId="{A7BD94A8-8682-4939-9BA8-84A0E58905FF}" srcOrd="1" destOrd="0" presId="urn:microsoft.com/office/officeart/2005/8/layout/orgChart1"/>
    <dgm:cxn modelId="{0AAAFD47-D8A0-4E9A-A947-2B73F0124B10}" type="presParOf" srcId="{B5A59831-DBB5-4013-BF28-089FAF025A14}" destId="{4F6A027F-513D-4744-A169-10235AA26D1E}" srcOrd="1" destOrd="0" presId="urn:microsoft.com/office/officeart/2005/8/layout/orgChart1"/>
    <dgm:cxn modelId="{B20992B7-740F-4852-908E-65C6BF18044B}" type="presParOf" srcId="{B5A59831-DBB5-4013-BF28-089FAF025A14}" destId="{C574592C-BE9C-4B65-966D-62E372B5772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0C8EB-0A2D-4428-AEC9-F021702B0BEA}">
      <dsp:nvSpPr>
        <dsp:cNvPr id="0" name=""/>
        <dsp:cNvSpPr/>
      </dsp:nvSpPr>
      <dsp:spPr>
        <a:xfrm>
          <a:off x="5704982" y="887267"/>
          <a:ext cx="497461" cy="475896"/>
        </a:xfrm>
        <a:custGeom>
          <a:avLst/>
          <a:gdLst/>
          <a:ahLst/>
          <a:cxnLst/>
          <a:rect l="0" t="0" r="0" b="0"/>
          <a:pathLst>
            <a:path>
              <a:moveTo>
                <a:pt x="497461" y="0"/>
              </a:moveTo>
              <a:lnTo>
                <a:pt x="497461" y="475896"/>
              </a:lnTo>
              <a:lnTo>
                <a:pt x="0" y="4758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F80734-CE76-4FC9-84C4-A9461799BDEA}">
      <dsp:nvSpPr>
        <dsp:cNvPr id="0" name=""/>
        <dsp:cNvSpPr/>
      </dsp:nvSpPr>
      <dsp:spPr>
        <a:xfrm>
          <a:off x="9000101" y="1889386"/>
          <a:ext cx="279017" cy="2398904"/>
        </a:xfrm>
        <a:custGeom>
          <a:avLst/>
          <a:gdLst/>
          <a:ahLst/>
          <a:cxnLst/>
          <a:rect l="0" t="0" r="0" b="0"/>
          <a:pathLst>
            <a:path>
              <a:moveTo>
                <a:pt x="279017" y="0"/>
              </a:moveTo>
              <a:lnTo>
                <a:pt x="279017" y="2398904"/>
              </a:lnTo>
              <a:lnTo>
                <a:pt x="0" y="239890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00A3A-FCE2-45C6-9677-BC8B22F445B6}">
      <dsp:nvSpPr>
        <dsp:cNvPr id="0" name=""/>
        <dsp:cNvSpPr/>
      </dsp:nvSpPr>
      <dsp:spPr>
        <a:xfrm>
          <a:off x="9279119" y="1889386"/>
          <a:ext cx="288370" cy="2730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0836"/>
              </a:lnTo>
              <a:lnTo>
                <a:pt x="288370" y="273083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BD765-5C3B-4E03-919C-D2769CABD364}">
      <dsp:nvSpPr>
        <dsp:cNvPr id="0" name=""/>
        <dsp:cNvSpPr/>
      </dsp:nvSpPr>
      <dsp:spPr>
        <a:xfrm>
          <a:off x="9279119" y="1889386"/>
          <a:ext cx="297831" cy="3620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0661"/>
              </a:lnTo>
              <a:lnTo>
                <a:pt x="297831" y="362066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CC90B-2189-4A2D-B4AA-2895E6A3B482}">
      <dsp:nvSpPr>
        <dsp:cNvPr id="0" name=""/>
        <dsp:cNvSpPr/>
      </dsp:nvSpPr>
      <dsp:spPr>
        <a:xfrm>
          <a:off x="9279119" y="1889386"/>
          <a:ext cx="262375" cy="1801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1960"/>
              </a:lnTo>
              <a:lnTo>
                <a:pt x="262375" y="180196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EE2ED-66F2-42A4-8630-F996A862AE70}">
      <dsp:nvSpPr>
        <dsp:cNvPr id="0" name=""/>
        <dsp:cNvSpPr/>
      </dsp:nvSpPr>
      <dsp:spPr>
        <a:xfrm>
          <a:off x="9121262" y="1889386"/>
          <a:ext cx="157856" cy="1211427"/>
        </a:xfrm>
        <a:custGeom>
          <a:avLst/>
          <a:gdLst/>
          <a:ahLst/>
          <a:cxnLst/>
          <a:rect l="0" t="0" r="0" b="0"/>
          <a:pathLst>
            <a:path>
              <a:moveTo>
                <a:pt x="157856" y="0"/>
              </a:moveTo>
              <a:lnTo>
                <a:pt x="157856" y="1211427"/>
              </a:lnTo>
              <a:lnTo>
                <a:pt x="0" y="121142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BBA0B-10AB-4338-9613-FC71B56D6B4D}">
      <dsp:nvSpPr>
        <dsp:cNvPr id="0" name=""/>
        <dsp:cNvSpPr/>
      </dsp:nvSpPr>
      <dsp:spPr>
        <a:xfrm>
          <a:off x="6202444" y="887267"/>
          <a:ext cx="3550138" cy="690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6909"/>
              </a:lnTo>
              <a:lnTo>
                <a:pt x="3550138" y="636909"/>
              </a:lnTo>
              <a:lnTo>
                <a:pt x="3550138" y="69049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467A8-6544-43A8-898B-D50DFA7B6D48}">
      <dsp:nvSpPr>
        <dsp:cNvPr id="0" name=""/>
        <dsp:cNvSpPr/>
      </dsp:nvSpPr>
      <dsp:spPr>
        <a:xfrm>
          <a:off x="5946969" y="2461160"/>
          <a:ext cx="258551" cy="3107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7772"/>
              </a:lnTo>
              <a:lnTo>
                <a:pt x="258551" y="310777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5A1E9-D6E4-4B70-B687-C545443932A6}">
      <dsp:nvSpPr>
        <dsp:cNvPr id="0" name=""/>
        <dsp:cNvSpPr/>
      </dsp:nvSpPr>
      <dsp:spPr>
        <a:xfrm>
          <a:off x="5946969" y="2461160"/>
          <a:ext cx="224427" cy="2280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0401"/>
              </a:lnTo>
              <a:lnTo>
                <a:pt x="224427" y="228040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540AE6-2B27-4742-B915-5158785434B8}">
      <dsp:nvSpPr>
        <dsp:cNvPr id="0" name=""/>
        <dsp:cNvSpPr/>
      </dsp:nvSpPr>
      <dsp:spPr>
        <a:xfrm>
          <a:off x="5946969" y="2461160"/>
          <a:ext cx="189804" cy="1420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765"/>
              </a:lnTo>
              <a:lnTo>
                <a:pt x="189804" y="142076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D46D6B-2FD4-4FBB-BD50-497DCF275992}">
      <dsp:nvSpPr>
        <dsp:cNvPr id="0" name=""/>
        <dsp:cNvSpPr/>
      </dsp:nvSpPr>
      <dsp:spPr>
        <a:xfrm>
          <a:off x="5946969" y="2461160"/>
          <a:ext cx="164962" cy="559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950"/>
              </a:lnTo>
              <a:lnTo>
                <a:pt x="164962" y="55995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4BE8CF-D7E3-47C4-AD31-1C261FB2B4B2}">
      <dsp:nvSpPr>
        <dsp:cNvPr id="0" name=""/>
        <dsp:cNvSpPr/>
      </dsp:nvSpPr>
      <dsp:spPr>
        <a:xfrm>
          <a:off x="6202444" y="887267"/>
          <a:ext cx="287764" cy="1219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6080"/>
              </a:lnTo>
              <a:lnTo>
                <a:pt x="287764" y="1166080"/>
              </a:lnTo>
              <a:lnTo>
                <a:pt x="287764" y="121966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F21BF-42E0-4516-81A9-FC4449ACC576}">
      <dsp:nvSpPr>
        <dsp:cNvPr id="0" name=""/>
        <dsp:cNvSpPr/>
      </dsp:nvSpPr>
      <dsp:spPr>
        <a:xfrm>
          <a:off x="3535356" y="2483708"/>
          <a:ext cx="183366" cy="1831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621"/>
              </a:lnTo>
              <a:lnTo>
                <a:pt x="183366" y="183162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F4833-B4CD-4A89-BCAE-3EF84BE3FDC2}">
      <dsp:nvSpPr>
        <dsp:cNvPr id="0" name=""/>
        <dsp:cNvSpPr/>
      </dsp:nvSpPr>
      <dsp:spPr>
        <a:xfrm>
          <a:off x="3123661" y="2483708"/>
          <a:ext cx="411695" cy="1343672"/>
        </a:xfrm>
        <a:custGeom>
          <a:avLst/>
          <a:gdLst/>
          <a:ahLst/>
          <a:cxnLst/>
          <a:rect l="0" t="0" r="0" b="0"/>
          <a:pathLst>
            <a:path>
              <a:moveTo>
                <a:pt x="411695" y="0"/>
              </a:moveTo>
              <a:lnTo>
                <a:pt x="411695" y="1343672"/>
              </a:lnTo>
              <a:lnTo>
                <a:pt x="0" y="134367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5E040-D59C-4B1B-AC95-E363BFFDDAE7}">
      <dsp:nvSpPr>
        <dsp:cNvPr id="0" name=""/>
        <dsp:cNvSpPr/>
      </dsp:nvSpPr>
      <dsp:spPr>
        <a:xfrm>
          <a:off x="4076657" y="887267"/>
          <a:ext cx="2125786" cy="1221297"/>
        </a:xfrm>
        <a:custGeom>
          <a:avLst/>
          <a:gdLst/>
          <a:ahLst/>
          <a:cxnLst/>
          <a:rect l="0" t="0" r="0" b="0"/>
          <a:pathLst>
            <a:path>
              <a:moveTo>
                <a:pt x="2125786" y="0"/>
              </a:moveTo>
              <a:lnTo>
                <a:pt x="2125786" y="1167716"/>
              </a:lnTo>
              <a:lnTo>
                <a:pt x="0" y="1167716"/>
              </a:lnTo>
              <a:lnTo>
                <a:pt x="0" y="122129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45AE2-0790-47A0-91A0-1CC3CC89C623}">
      <dsp:nvSpPr>
        <dsp:cNvPr id="0" name=""/>
        <dsp:cNvSpPr/>
      </dsp:nvSpPr>
      <dsp:spPr>
        <a:xfrm>
          <a:off x="4583685" y="0"/>
          <a:ext cx="3237516" cy="8872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VARIÁVEIS: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1- Dependente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2- Independentes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3- Controle</a:t>
          </a:r>
        </a:p>
      </dsp:txBody>
      <dsp:txXfrm>
        <a:off x="4583685" y="0"/>
        <a:ext cx="3237516" cy="887267"/>
      </dsp:txXfrm>
    </dsp:sp>
    <dsp:sp modelId="{6D8DB533-C862-4652-9BA3-18C1A807D291}">
      <dsp:nvSpPr>
        <dsp:cNvPr id="0" name=""/>
        <dsp:cNvSpPr/>
      </dsp:nvSpPr>
      <dsp:spPr>
        <a:xfrm>
          <a:off x="3400031" y="2108565"/>
          <a:ext cx="1353251" cy="375142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INDEPENDENTE - nível 1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 dirty="0">
            <a:solidFill>
              <a:sysClr val="windowText" lastClr="00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00031" y="2108565"/>
        <a:ext cx="1353251" cy="375142"/>
      </dsp:txXfrm>
    </dsp:sp>
    <dsp:sp modelId="{896B8D39-AC1A-4F2E-A798-4218D2A8BC75}">
      <dsp:nvSpPr>
        <dsp:cNvPr id="0" name=""/>
        <dsp:cNvSpPr/>
      </dsp:nvSpPr>
      <dsp:spPr>
        <a:xfrm>
          <a:off x="1459494" y="3169508"/>
          <a:ext cx="1664167" cy="1315744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Denom</a:t>
          </a:r>
          <a:r>
            <a:rPr lang="pt-BR" sz="11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Qual a sua religião, se tiver?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Escala: (1) Ateu, (2) Católico, (3) Protestantes e (4) Outras.</a:t>
          </a:r>
        </a:p>
      </dsp:txBody>
      <dsp:txXfrm>
        <a:off x="1459494" y="3169508"/>
        <a:ext cx="1664167" cy="1315744"/>
      </dsp:txXfrm>
    </dsp:sp>
    <dsp:sp modelId="{DC854337-6B35-4BC7-898B-B116A13DD2DB}">
      <dsp:nvSpPr>
        <dsp:cNvPr id="0" name=""/>
        <dsp:cNvSpPr/>
      </dsp:nvSpPr>
      <dsp:spPr>
        <a:xfrm>
          <a:off x="3718723" y="3651610"/>
          <a:ext cx="1823008" cy="1327437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IntRelig</a:t>
          </a:r>
          <a:r>
            <a:rPr lang="pt-BR" sz="11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Importância conferida a religião?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Escala: 0 Nenhuma a 3 = Muito importante.</a:t>
          </a:r>
        </a:p>
      </dsp:txBody>
      <dsp:txXfrm>
        <a:off x="3718723" y="3651610"/>
        <a:ext cx="1823008" cy="1327437"/>
      </dsp:txXfrm>
    </dsp:sp>
    <dsp:sp modelId="{7DEAFD63-9DB8-42D5-8170-DE2220D653AC}">
      <dsp:nvSpPr>
        <dsp:cNvPr id="0" name=""/>
        <dsp:cNvSpPr/>
      </dsp:nvSpPr>
      <dsp:spPr>
        <a:xfrm>
          <a:off x="5811159" y="2106929"/>
          <a:ext cx="1358099" cy="35423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INDEPENDENTE - Nivel 2</a:t>
          </a:r>
        </a:p>
      </dsp:txBody>
      <dsp:txXfrm>
        <a:off x="5811159" y="2106929"/>
        <a:ext cx="1358099" cy="354230"/>
      </dsp:txXfrm>
    </dsp:sp>
    <dsp:sp modelId="{8A533885-A38C-477D-9F2A-5557330AD786}">
      <dsp:nvSpPr>
        <dsp:cNvPr id="0" name=""/>
        <dsp:cNvSpPr/>
      </dsp:nvSpPr>
      <dsp:spPr>
        <a:xfrm>
          <a:off x="6111932" y="2623859"/>
          <a:ext cx="972107" cy="794502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TNaH </a:t>
          </a:r>
          <a:r>
            <a:rPr lang="pt-BR" sz="11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Tolerância Nacional aos Homossexuais </a:t>
          </a:r>
        </a:p>
      </dsp:txBody>
      <dsp:txXfrm>
        <a:off x="6111932" y="2623859"/>
        <a:ext cx="972107" cy="794502"/>
      </dsp:txXfrm>
    </dsp:sp>
    <dsp:sp modelId="{9A949B80-F4CB-4036-9E43-D6DF338711CD}">
      <dsp:nvSpPr>
        <dsp:cNvPr id="0" name=""/>
        <dsp:cNvSpPr/>
      </dsp:nvSpPr>
      <dsp:spPr>
        <a:xfrm>
          <a:off x="6136773" y="3604035"/>
          <a:ext cx="927032" cy="555781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Desemprego</a:t>
          </a:r>
          <a:r>
            <a:rPr lang="pt-BR" sz="11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medida em porcentagem</a:t>
          </a:r>
        </a:p>
      </dsp:txBody>
      <dsp:txXfrm>
        <a:off x="6136773" y="3604035"/>
        <a:ext cx="927032" cy="555781"/>
      </dsp:txXfrm>
    </dsp:sp>
    <dsp:sp modelId="{DCB6F2F9-1919-40AA-B2E8-F3422E439981}">
      <dsp:nvSpPr>
        <dsp:cNvPr id="0" name=""/>
        <dsp:cNvSpPr/>
      </dsp:nvSpPr>
      <dsp:spPr>
        <a:xfrm>
          <a:off x="6171397" y="4371443"/>
          <a:ext cx="936820" cy="740237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MedToler</a:t>
          </a:r>
          <a:r>
            <a:rPr lang="pt-BR" sz="11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(2008/09) igual a TolerHomo, mas por país</a:t>
          </a:r>
        </a:p>
      </dsp:txBody>
      <dsp:txXfrm>
        <a:off x="6171397" y="4371443"/>
        <a:ext cx="936820" cy="740237"/>
      </dsp:txXfrm>
    </dsp:sp>
    <dsp:sp modelId="{63C57B57-32D3-4FE6-9C5B-385723A3BCEA}">
      <dsp:nvSpPr>
        <dsp:cNvPr id="0" name=""/>
        <dsp:cNvSpPr/>
      </dsp:nvSpPr>
      <dsp:spPr>
        <a:xfrm>
          <a:off x="6205521" y="5346783"/>
          <a:ext cx="1382098" cy="44429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IVE(2012) </a:t>
          </a: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variando de 1 a 10 </a:t>
          </a:r>
        </a:p>
      </dsp:txBody>
      <dsp:txXfrm>
        <a:off x="6205521" y="5346783"/>
        <a:ext cx="1382098" cy="444298"/>
      </dsp:txXfrm>
    </dsp:sp>
    <dsp:sp modelId="{E3C4CF56-3522-4FD1-8A15-2CA9DE6E83BB}">
      <dsp:nvSpPr>
        <dsp:cNvPr id="0" name=""/>
        <dsp:cNvSpPr/>
      </dsp:nvSpPr>
      <dsp:spPr>
        <a:xfrm>
          <a:off x="9160753" y="1577758"/>
          <a:ext cx="1183657" cy="311627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CONTROLE</a:t>
          </a:r>
        </a:p>
      </dsp:txBody>
      <dsp:txXfrm>
        <a:off x="9160753" y="1577758"/>
        <a:ext cx="1183657" cy="311627"/>
      </dsp:txXfrm>
    </dsp:sp>
    <dsp:sp modelId="{592FFD01-E65F-4E30-9F31-6137F9DCDF68}">
      <dsp:nvSpPr>
        <dsp:cNvPr id="0" name=""/>
        <dsp:cNvSpPr/>
      </dsp:nvSpPr>
      <dsp:spPr>
        <a:xfrm>
          <a:off x="7750426" y="2620616"/>
          <a:ext cx="1370836" cy="960393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Dem</a:t>
          </a: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A democracia é melhor do que qualquer outra forma de governo.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 = Discorda muito a  7 = Concorda muito</a:t>
          </a:r>
        </a:p>
      </dsp:txBody>
      <dsp:txXfrm>
        <a:off x="7750426" y="2620616"/>
        <a:ext cx="1370836" cy="960393"/>
      </dsp:txXfrm>
    </dsp:sp>
    <dsp:sp modelId="{BAD76260-D72E-4041-A3EB-3807EF2BC49E}">
      <dsp:nvSpPr>
        <dsp:cNvPr id="0" name=""/>
        <dsp:cNvSpPr/>
      </dsp:nvSpPr>
      <dsp:spPr>
        <a:xfrm>
          <a:off x="9541495" y="3271694"/>
          <a:ext cx="1766998" cy="83930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ConfInt</a:t>
          </a:r>
          <a:r>
            <a:rPr lang="pt-BR" sz="11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As pessoas são (3) Muito confiáveis /(2) Algo confiáveis /(1) Pouco confiáveis /(0) Nada confiáveis</a:t>
          </a:r>
        </a:p>
      </dsp:txBody>
      <dsp:txXfrm>
        <a:off x="9541495" y="3271694"/>
        <a:ext cx="1766998" cy="839304"/>
      </dsp:txXfrm>
    </dsp:sp>
    <dsp:sp modelId="{886631EE-7E18-4062-9C11-9B17FBB20634}">
      <dsp:nvSpPr>
        <dsp:cNvPr id="0" name=""/>
        <dsp:cNvSpPr/>
      </dsp:nvSpPr>
      <dsp:spPr>
        <a:xfrm>
          <a:off x="9576950" y="5216164"/>
          <a:ext cx="2434971" cy="587766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Escol- </a:t>
          </a: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Medida em anos. Testamos para ensino superior. </a:t>
          </a:r>
        </a:p>
      </dsp:txBody>
      <dsp:txXfrm>
        <a:off x="9576950" y="5216164"/>
        <a:ext cx="2434971" cy="587766"/>
      </dsp:txXfrm>
    </dsp:sp>
    <dsp:sp modelId="{9434B37D-D8FD-4E5D-ACED-BACA026D09D1}">
      <dsp:nvSpPr>
        <dsp:cNvPr id="0" name=""/>
        <dsp:cNvSpPr/>
      </dsp:nvSpPr>
      <dsp:spPr>
        <a:xfrm>
          <a:off x="9567489" y="4438254"/>
          <a:ext cx="1884183" cy="363936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Idade- </a:t>
          </a:r>
          <a:r>
            <a:rPr lang="pt-BR" sz="1100" kern="12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Medida em anos</a:t>
          </a:r>
        </a:p>
      </dsp:txBody>
      <dsp:txXfrm>
        <a:off x="9567489" y="4438254"/>
        <a:ext cx="1884183" cy="363936"/>
      </dsp:txXfrm>
    </dsp:sp>
    <dsp:sp modelId="{E9F2629A-0C10-4EF0-BA6D-0DBF0AB5AAFB}">
      <dsp:nvSpPr>
        <dsp:cNvPr id="0" name=""/>
        <dsp:cNvSpPr/>
      </dsp:nvSpPr>
      <dsp:spPr>
        <a:xfrm>
          <a:off x="7421705" y="4040939"/>
          <a:ext cx="1578396" cy="494703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Sexo. </a:t>
          </a: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0= Homem/1 = Mulher</a:t>
          </a:r>
        </a:p>
      </dsp:txBody>
      <dsp:txXfrm>
        <a:off x="7421705" y="4040939"/>
        <a:ext cx="1578396" cy="494703"/>
      </dsp:txXfrm>
    </dsp:sp>
    <dsp:sp modelId="{075F9C79-925E-4626-9197-04E88AB0C9A4}">
      <dsp:nvSpPr>
        <dsp:cNvPr id="0" name=""/>
        <dsp:cNvSpPr/>
      </dsp:nvSpPr>
      <dsp:spPr>
        <a:xfrm>
          <a:off x="2777647" y="856687"/>
          <a:ext cx="2927335" cy="1012952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Dependente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TolerHomo</a:t>
          </a:r>
          <a:r>
            <a:rPr lang="pt-BR" sz="11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- </a:t>
          </a: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Aceitação de que podem concorrer a </a:t>
          </a:r>
          <a:r>
            <a:rPr lang="pt-BR" sz="1100" b="1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cargos públicos</a:t>
          </a: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?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 – 10, sendo 1= Desaprova a 10 = Aprova</a:t>
          </a:r>
        </a:p>
      </dsp:txBody>
      <dsp:txXfrm>
        <a:off x="2777647" y="856687"/>
        <a:ext cx="2927335" cy="1012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17/08/2024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7:53:58.121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3871.4021"/>
      <inkml:brushProperty name="anchorY" value="-1332.51306"/>
      <inkml:brushProperty name="scaleFactor" value="0.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7:53:58.121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3871.4021"/>
      <inkml:brushProperty name="anchorY" value="-1332.51306"/>
      <inkml:brushProperty name="scaleFactor" value="0.5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7:53:58.121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3871.4021"/>
      <inkml:brushProperty name="anchorY" value="-1332.51306"/>
      <inkml:brushProperty name="scaleFactor" value="0.5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7:53:58.121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3871.4021"/>
      <inkml:brushProperty name="anchorY" value="-1332.51306"/>
      <inkml:brushProperty name="scaleFactor" value="0.5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7:53:58.121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3871.4021"/>
      <inkml:brushProperty name="anchorY" value="-1332.51306"/>
      <inkml:brushProperty name="scaleFactor" value="0.5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7:53:58.121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3871.4021"/>
      <inkml:brushProperty name="anchorY" value="-1332.51306"/>
      <inkml:brushProperty name="scaleFactor" value="0.5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7:53:58.121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3871.4021"/>
      <inkml:brushProperty name="anchorY" value="-1332.51306"/>
      <inkml:brushProperty name="scaleFactor" value="0.5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17:53:58.121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3871.4021"/>
      <inkml:brushProperty name="anchorY" value="-1332.51306"/>
      <inkml:brushProperty name="scaleFactor" value="0.5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17/08/2024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0003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52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2536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405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0623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1236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565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2327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6191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147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0029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295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7530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3297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868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829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799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572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374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365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592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8800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Achievement</a:t>
            </a:r>
            <a:r>
              <a:rPr lang="pt-BR" dirty="0"/>
              <a:t>- conquista – 3,2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06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17/08/2024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customXml" Target="../ink/ink2.xm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customXml" Target="../ink/ink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988" y="3115649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pt-BR" b="1" dirty="0">
                <a:solidFill>
                  <a:schemeClr val="bg1"/>
                </a:solidFill>
              </a:rPr>
              <a:t>Regressão multinível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accent4"/>
                </a:solidFill>
              </a:rPr>
              <a:t>OU HIERÁRQUICA</a:t>
            </a:r>
            <a:endParaRPr lang="pt-BR" dirty="0">
              <a:solidFill>
                <a:schemeClr val="accent4"/>
              </a:solidFill>
            </a:endParaRPr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493352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952C66-A074-B16A-382D-04B4E6389659}"/>
              </a:ext>
            </a:extLst>
          </p:cNvPr>
          <p:cNvSpPr txBox="1"/>
          <p:nvPr/>
        </p:nvSpPr>
        <p:spPr>
          <a:xfrm>
            <a:off x="246601" y="5952874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accent4"/>
                </a:solidFill>
              </a:rPr>
              <a:t>Professora Naiara </a:t>
            </a:r>
            <a:r>
              <a:rPr lang="pt-BR" sz="2400" b="1" dirty="0" err="1">
                <a:solidFill>
                  <a:schemeClr val="accent4"/>
                </a:solidFill>
              </a:rPr>
              <a:t>Sandi</a:t>
            </a:r>
            <a:r>
              <a:rPr lang="pt-BR" sz="2400" b="1" dirty="0">
                <a:solidFill>
                  <a:schemeClr val="accent4"/>
                </a:solidFill>
              </a:rPr>
              <a:t> de Almeida Alcantara</a:t>
            </a:r>
          </a:p>
          <a:p>
            <a:r>
              <a:rPr lang="pt-BR" sz="2400" b="1" dirty="0">
                <a:solidFill>
                  <a:schemeClr val="accent4"/>
                </a:solidFill>
              </a:rPr>
              <a:t>E-mail: nayarasandy@ufpa.br</a:t>
            </a:r>
            <a:endParaRPr lang="pt-BR" sz="2400" b="1" dirty="0"/>
          </a:p>
        </p:txBody>
      </p:sp>
      <p:pic>
        <p:nvPicPr>
          <p:cNvPr id="18" name="Imagem 1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85FE61B-D9B3-6429-9824-15942EA64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121" y="299889"/>
            <a:ext cx="2087280" cy="2087280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8EA4A090-CFA9-18CF-0508-046EBFB6C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10214" cy="2857899"/>
          </a:xfrm>
          <a:prstGeom prst="rect">
            <a:avLst/>
          </a:prstGeom>
        </p:spPr>
      </p:pic>
      <p:pic>
        <p:nvPicPr>
          <p:cNvPr id="22" name="Imagem 2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670ACE0-0E23-93A5-A5B9-618A4C1B6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6862544" y="4931222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 precedentes da técnica 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D7D7A657-C4F0-E052-58A5-FF2573321B9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17" y="2223388"/>
            <a:ext cx="6221095" cy="41546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4682C07-C5E5-9742-7F6D-ABD1DBE59D8A}"/>
              </a:ext>
            </a:extLst>
          </p:cNvPr>
          <p:cNvSpPr txBox="1"/>
          <p:nvPr/>
        </p:nvSpPr>
        <p:spPr>
          <a:xfrm>
            <a:off x="1196340" y="978407"/>
            <a:ext cx="38023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Dispersão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descreve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relacionamento</a:t>
            </a:r>
            <a:r>
              <a:rPr lang="pt-BR"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17363D-9DA8-4DCD-C0F0-EB4209A72F23}"/>
              </a:ext>
            </a:extLst>
          </p:cNvPr>
          <p:cNvSpPr txBox="1"/>
          <p:nvPr/>
        </p:nvSpPr>
        <p:spPr>
          <a:xfrm>
            <a:off x="7069646" y="803518"/>
            <a:ext cx="45164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diagrama ajuda a visualizar como a Nota de Matemática (NM) tende a variar em função da Situação Socioeconômica (SS). Se a linha de regressão se ajusta bem aos dados (os pontos estão próximos da linha), isso indica uma forte relação linear entre NM e SS. A inclinação da linha mostra a direção e a força dessa relação: uma inclinação positiva indicaria que notas mais altas em matemática estão associadas a uma situação socioeconômica mais alta, enquanto uma inclinação negativa indicaria o contrário.</a:t>
            </a:r>
          </a:p>
        </p:txBody>
      </p:sp>
      <p:pic>
        <p:nvPicPr>
          <p:cNvPr id="12" name="Imagem 11" descr="Oi, abelha">
            <a:extLst>
              <a:ext uri="{FF2B5EF4-FFF2-40B4-BE49-F238E27FC236}">
                <a16:creationId xmlns:a16="http://schemas.microsoft.com/office/drawing/2014/main" id="{7FC168EB-5EAE-DFEA-A4B9-E5D17E504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44" y="939394"/>
            <a:ext cx="1524002" cy="1524002"/>
          </a:xfrm>
          <a:prstGeom prst="rect">
            <a:avLst/>
          </a:prstGeom>
        </p:spPr>
      </p:pic>
      <p:pic>
        <p:nvPicPr>
          <p:cNvPr id="13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3ECAED6-738C-757D-6339-ABD4E18A6F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0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 precedentes da técnica 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682C07-C5E5-9742-7F6D-ABD1DBE59D8A}"/>
              </a:ext>
            </a:extLst>
          </p:cNvPr>
          <p:cNvSpPr txBox="1"/>
          <p:nvPr/>
        </p:nvSpPr>
        <p:spPr>
          <a:xfrm>
            <a:off x="468779" y="978407"/>
            <a:ext cx="4529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Dispersão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descreve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relacionamento</a:t>
            </a:r>
            <a:r>
              <a:rPr lang="pt-BR"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D17363D-9DA8-4DCD-C0F0-EB4209A72F23}"/>
                  </a:ext>
                </a:extLst>
              </p:cNvPr>
              <p:cNvSpPr txBox="1"/>
              <p:nvPr/>
            </p:nvSpPr>
            <p:spPr>
              <a:xfrm>
                <a:off x="5953802" y="1129676"/>
                <a:ext cx="6282563" cy="5693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Centralização de X (SS): 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nessa equação temos informações úteis sobre o quanto elevações na escala de SS impacta NM, entretanto, podemos tornar o Intercepto mais informativo se centralizarmos a variável independente.</a:t>
                </a:r>
              </a:p>
              <a:p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pt-B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Centralização da Variável Independente (SS):</a:t>
                </a:r>
              </a:p>
              <a:p>
                <a:endParaRPr lang="pt-B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Propósito: A centralização é uma técnica onde se subtrai a média da variável de cada valor observado. Isso não altera a inclinação da reta de regressão, mas muda o intercepto (β0) de forma que ele se torna mais significativo e interpretável.</a:t>
                </a:r>
              </a:p>
              <a:p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Procedimento: Para centralizar SS, você subtrai a média de SS da escola (vamos chamar de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de cada valor de SS de cada aluno (Xi):</a:t>
                </a:r>
              </a:p>
              <a:p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centralizado</m:t>
                      </m:r>
                      <m:r>
                        <a:rPr lang="pt-BR" sz="200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i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pt-BR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D17363D-9DA8-4DCD-C0F0-EB4209A72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802" y="1129676"/>
                <a:ext cx="6282563" cy="5693866"/>
              </a:xfrm>
              <a:prstGeom prst="rect">
                <a:avLst/>
              </a:prstGeom>
              <a:blipFill>
                <a:blip r:embed="rId3"/>
                <a:stretch>
                  <a:fillRect l="-1068" t="-535" r="-19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ject 3">
            <a:extLst>
              <a:ext uri="{FF2B5EF4-FFF2-40B4-BE49-F238E27FC236}">
                <a16:creationId xmlns:a16="http://schemas.microsoft.com/office/drawing/2014/main" id="{151BE2E6-510E-CA54-2FCE-12CA62F5C5A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820" y="2141801"/>
            <a:ext cx="5627221" cy="3580599"/>
          </a:xfrm>
          <a:prstGeom prst="rect">
            <a:avLst/>
          </a:prstGeom>
        </p:spPr>
      </p:pic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61774E6-706B-D0EA-065D-BE7A369AFC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 precedentes da técnica 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682C07-C5E5-9742-7F6D-ABD1DBE59D8A}"/>
              </a:ext>
            </a:extLst>
          </p:cNvPr>
          <p:cNvSpPr txBox="1"/>
          <p:nvPr/>
        </p:nvSpPr>
        <p:spPr>
          <a:xfrm>
            <a:off x="468779" y="978407"/>
            <a:ext cx="4529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Dispersão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descreve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relacionamento</a:t>
            </a:r>
            <a:r>
              <a:rPr lang="pt-BR"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17363D-9DA8-4DCD-C0F0-EB4209A72F23}"/>
              </a:ext>
            </a:extLst>
          </p:cNvPr>
          <p:cNvSpPr txBox="1"/>
          <p:nvPr/>
        </p:nvSpPr>
        <p:spPr>
          <a:xfrm>
            <a:off x="5953802" y="1129676"/>
            <a:ext cx="628256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Médias: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invés da pontuação na escala de SS teremos informação sobre a média de SS na escola e sobre a distância de cada aluno em relação a esse patamar.</a:t>
            </a:r>
          </a:p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 realismo: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isso temos um intercepto que pode ser interpretado de maneira mais realista.</a:t>
            </a:r>
          </a:p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Procedimento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subtração da pontuação em SS de cada aluno pela média de SS da escola.</a:t>
            </a:r>
          </a:p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 como função de SS centralizado: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dispormos essa variável centralizada verificamos que o Intercepto (β0) passa agora a representar a média de SS da escola e a inclinação (β1)continua a mesma.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51BE2E6-510E-CA54-2FCE-12CA62F5C5A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820" y="2141801"/>
            <a:ext cx="5627221" cy="3580599"/>
          </a:xfrm>
          <a:prstGeom prst="rect">
            <a:avLst/>
          </a:prstGeom>
        </p:spPr>
      </p:pic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DC24DF6-E4B3-A9D3-6480-1F0DDF41E3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4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 precedentes da técnica 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682C07-C5E5-9742-7F6D-ABD1DBE59D8A}"/>
              </a:ext>
            </a:extLst>
          </p:cNvPr>
          <p:cNvSpPr txBox="1"/>
          <p:nvPr/>
        </p:nvSpPr>
        <p:spPr>
          <a:xfrm>
            <a:off x="468779" y="978407"/>
            <a:ext cx="4529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Dispersão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descreve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relacionamento</a:t>
            </a:r>
            <a:r>
              <a:rPr lang="pt-BR"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17363D-9DA8-4DCD-C0F0-EB4209A72F23}"/>
              </a:ext>
            </a:extLst>
          </p:cNvPr>
          <p:cNvSpPr txBox="1"/>
          <p:nvPr/>
        </p:nvSpPr>
        <p:spPr>
          <a:xfrm>
            <a:off x="5953802" y="1129676"/>
            <a:ext cx="628256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Médias: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invés da pontuação na escala de SS teremos informação sobre a média de SS na escola e sobre a distância de cada aluno em relação a esse patamar.</a:t>
            </a:r>
          </a:p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 realismo: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isso temos um intercepto que pode ser interpretado de maneira mais realista.</a:t>
            </a:r>
          </a:p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Procedimento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subtração da pontuação em SS de cada aluno pela média de SS da escola.</a:t>
            </a:r>
          </a:p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 como função de SS centralizado: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dispormos essa variável centralizada verificamos que o Intercepto (β0) passa agora a representar a média de SS da escola e a inclinação (β1)continua a mesma.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51BE2E6-510E-CA54-2FCE-12CA62F5C5A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820" y="2141801"/>
            <a:ext cx="5627221" cy="3580599"/>
          </a:xfrm>
          <a:prstGeom prst="rect">
            <a:avLst/>
          </a:prstGeom>
        </p:spPr>
      </p:pic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B7465D7-7F5C-DC73-0D0A-03C0758AB5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4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 precedentes da técnica 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682C07-C5E5-9742-7F6D-ABD1DBE59D8A}"/>
              </a:ext>
            </a:extLst>
          </p:cNvPr>
          <p:cNvSpPr txBox="1"/>
          <p:nvPr/>
        </p:nvSpPr>
        <p:spPr>
          <a:xfrm>
            <a:off x="621179" y="1204433"/>
            <a:ext cx="50582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Duas</a:t>
            </a:r>
            <a:r>
              <a:rPr lang="pt-BR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Escolas:</a:t>
            </a:r>
            <a:r>
              <a:rPr lang="pt-BR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consideramos</a:t>
            </a:r>
            <a:r>
              <a:rPr lang="pt-B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agora</a:t>
            </a:r>
            <a:r>
              <a:rPr lang="pt-B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essa</a:t>
            </a:r>
            <a:r>
              <a:rPr lang="pt-BR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relação</a:t>
            </a:r>
            <a:r>
              <a:rPr lang="pt-B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lang="pt-B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pt-B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pt-B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duas</a:t>
            </a:r>
            <a:r>
              <a:rPr lang="pt-B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escolas</a:t>
            </a:r>
            <a:r>
              <a:rPr lang="pt-BR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hipotéticas.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17363D-9DA8-4DCD-C0F0-EB4209A72F23}"/>
              </a:ext>
            </a:extLst>
          </p:cNvPr>
          <p:cNvSpPr txBox="1"/>
          <p:nvPr/>
        </p:nvSpPr>
        <p:spPr>
          <a:xfrm>
            <a:off x="5825273" y="839078"/>
            <a:ext cx="6282563" cy="6717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DIFERENÇAS ENTRE AS ESCOLAS: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duas escolas se distinguem em alguns aspectos, como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média de NM na escola A é maior que na escola B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Essa diferença se reflete nos interceptos (B01 &gt; B02)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 explica menos a NM na escola A do que na B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Essa diferença se reflete no coeficiente de regressão (B11 &lt;B12)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88010">
              <a:lnSpc>
                <a:spcPts val="2300"/>
              </a:lnSpc>
              <a:spcBef>
                <a:spcPts val="260"/>
              </a:spcBef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Efetividade</a:t>
            </a:r>
            <a:r>
              <a:rPr lang="pt-BR" sz="20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0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Igualdade:</a:t>
            </a:r>
            <a:r>
              <a:rPr lang="pt-BR" sz="20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considerando</a:t>
            </a:r>
            <a:r>
              <a:rPr lang="pt-BR"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pt-BR"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alunos</a:t>
            </a:r>
            <a:r>
              <a:rPr lang="pt-BR"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são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aleatoriamente</a:t>
            </a:r>
            <a:r>
              <a:rPr lang="pt-BR"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distribuídos</a:t>
            </a:r>
            <a:r>
              <a:rPr lang="pt-BR"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lang="pt-BR"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pt-BR"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duas</a:t>
            </a:r>
            <a:r>
              <a:rPr lang="pt-BR"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escolas,</a:t>
            </a:r>
            <a:r>
              <a:rPr lang="pt-BR"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esses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pt-BR"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indicam</a:t>
            </a:r>
            <a:r>
              <a:rPr lang="pt-BR"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ts val="2300"/>
              </a:lnSpc>
              <a:spcBef>
                <a:spcPts val="600"/>
              </a:spcBef>
              <a:buFont typeface="WenQuanYi Micro Hei"/>
              <a:buChar char="✓"/>
              <a:tabLst>
                <a:tab pos="355600" algn="l"/>
              </a:tabLst>
            </a:pPr>
            <a:r>
              <a:rPr lang="pt-B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Escola</a:t>
            </a:r>
            <a:r>
              <a:rPr lang="pt-BR"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pt-BR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efetiva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pt-B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ensino,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vez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possui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melhor</a:t>
            </a:r>
            <a:r>
              <a:rPr lang="pt-B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média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lang="pt-B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igualitária,</a:t>
            </a:r>
            <a:r>
              <a:rPr lang="pt-B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medida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pt-BR"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efeito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pt-B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menor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pt-BR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NM.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AC683825-5B03-E1B8-7468-AC1D0CFFFB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64" y="2490873"/>
            <a:ext cx="5708877" cy="3737199"/>
          </a:xfrm>
          <a:prstGeom prst="rect">
            <a:avLst/>
          </a:prstGeom>
        </p:spPr>
      </p:pic>
      <p:pic>
        <p:nvPicPr>
          <p:cNvPr id="9" name="Imagem 8" descr="Boa, abelha">
            <a:extLst>
              <a:ext uri="{FF2B5EF4-FFF2-40B4-BE49-F238E27FC236}">
                <a16:creationId xmlns:a16="http://schemas.microsoft.com/office/drawing/2014/main" id="{B77D6409-6321-BA30-6289-147499D3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16" y="4734635"/>
            <a:ext cx="1284287" cy="1284287"/>
          </a:xfrm>
          <a:prstGeom prst="rect">
            <a:avLst/>
          </a:prstGeom>
        </p:spPr>
      </p:pic>
      <p:pic>
        <p:nvPicPr>
          <p:cNvPr id="12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35F9942-4294-B298-96DD-0362F0BA5B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2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Pré-requisitos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17363D-9DA8-4DCD-C0F0-EB4209A72F23}"/>
              </a:ext>
            </a:extLst>
          </p:cNvPr>
          <p:cNvSpPr txBox="1"/>
          <p:nvPr/>
        </p:nvSpPr>
        <p:spPr>
          <a:xfrm>
            <a:off x="254093" y="788416"/>
            <a:ext cx="1168381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1-Inicialmente realize o teste de modelo nulo ou vazio, de dois níveis, que nos permite estimar as probabilidades da sua variável dependente, no caso do exemplo, de tolerar politicamente os homossexuais, sem a inclusão dos preditores. </a:t>
            </a:r>
          </a:p>
          <a:p>
            <a:r>
              <a:rPr lang="pt-BR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2-Em seguida, utilize o teste de diferenças de médias, ANOVA, a fim de identificar em que medida os diferentes níveis de análise são relevantes. Este teste nos apresenta o valor do Coeficiente de Correlação Intraclasse (ICC), isto é, o quanto a variabilidade da tolerância se deve aos fatores localizados no nível 2.</a:t>
            </a:r>
          </a:p>
          <a:p>
            <a:r>
              <a:rPr lang="pt-BR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3-Após a realização dos testes acima mencionados, são organizados os modelos de regressão linear: o primeiro modelo deve conter apenas as variáveis de nível 1, dessa forma será possível, em seguida, avaliar os ganhos da inserção das variáveis de nível 2. </a:t>
            </a:r>
          </a:p>
          <a:p>
            <a:r>
              <a:rPr lang="pt-BR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4-Na sequência, devemos especificar um modelo cuja inclinação possa variar aleatoriamente entre as unidades nacionais, configurando assim, um teste de hipótese que poderá justificar a pertinência das interações </a:t>
            </a:r>
            <a:r>
              <a:rPr lang="pt-BR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cross-level</a:t>
            </a:r>
            <a:r>
              <a:rPr lang="pt-BR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(individual e nacional). Faremos isso, através de três testes de diferenças de médias (Anova), um para cada dimensão da religiosidade (comportamento, pertencimento e intensidade), e os compararemos aos equivalentes sem randomização para identificar qual das dimensões das religiosidades possui resultado mais significativo. </a:t>
            </a:r>
            <a:r>
              <a:rPr lang="pt-BR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 sua pesquisa essas dimensões podem ser substituídas pelas categorias da principal variável independente, no caso de variável categórica. </a:t>
            </a:r>
          </a:p>
          <a:p>
            <a:endParaRPr lang="pt-BR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5-Por fim, realizamos os testes com as interações entre a variável religiosa (que apresentou maior significância) e a variável de nível 2, que mensura as mudanças na legislação dos países. A análise </a:t>
            </a:r>
            <a:r>
              <a:rPr lang="pt-BR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cross-level</a:t>
            </a:r>
            <a:r>
              <a:rPr lang="pt-BR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trata-se de uma importante técnica de análise no estudo de populações que estão inseridas em um mesmo contexto e, por isso, possuem características semelhantes. Nesses casos, tanto o nível menor (ou individual) quanto o nível maior (ou contextual) apresentam parte da explicação. </a:t>
            </a:r>
          </a:p>
          <a:p>
            <a:r>
              <a:rPr lang="pt-BR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pt-BR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Após descrever a técnica, apresentaremos o material empírico, bem como as bases de dados utilizadas.</a:t>
            </a:r>
          </a:p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E5E5ECF-E246-559B-78D1-F57C131CD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1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0972677-667C-1D06-F686-0C0B2EA6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40701BB-DBA9-9B05-6273-2AEF53237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27" y="1662202"/>
            <a:ext cx="2909653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400" dirty="0" bmk="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Dados: Rodada de  </a:t>
            </a:r>
            <a:r>
              <a:rPr kumimoji="0" lang="pt-BR" altLang="pt-BR" sz="2400" b="0" i="0" u="none" strike="noStrike" cap="none" normalizeH="0" baseline="0" dirty="0" bmk="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 do LAPOP 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2400" dirty="0" bmk="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 bmk="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Tabela 1- Tamanho da amostra do </a:t>
            </a:r>
            <a:r>
              <a:rPr kumimoji="0" lang="pt-BR" altLang="pt-BR" sz="2400" b="0" i="0" u="none" strike="noStrike" cap="none" normalizeH="0" baseline="0" dirty="0" err="1" bmk="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Lapop</a:t>
            </a:r>
            <a:r>
              <a:rPr kumimoji="0" lang="pt-BR" altLang="pt-BR" sz="2400" b="0" i="0" u="none" strike="noStrike" cap="none" normalizeH="0" baseline="0" dirty="0" bmk="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por país – 2023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2400" dirty="0" bmk="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 bmk="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14:cNvPr>
              <p14:cNvContentPartPr/>
              <p14:nvPr/>
            </p14:nvContentPartPr>
            <p14:xfrm>
              <a:off x="-426880" y="5902560"/>
              <a:ext cx="360" cy="36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4880" y="5884920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7" name="Google Shape;157;p23">
            <a:extLst>
              <a:ext uri="{FF2B5EF4-FFF2-40B4-BE49-F238E27FC236}">
                <a16:creationId xmlns:a16="http://schemas.microsoft.com/office/drawing/2014/main" id="{34A18298-EBE3-9965-C8DE-BF5E47946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454883"/>
              </p:ext>
            </p:extLst>
          </p:nvPr>
        </p:nvGraphicFramePr>
        <p:xfrm>
          <a:off x="6343696" y="451280"/>
          <a:ext cx="5353512" cy="6408563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314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92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País </a:t>
                      </a:r>
                      <a:endParaRPr sz="2000" b="0" u="none" strike="noStrike" cap="none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Amostra-2023 </a:t>
                      </a:r>
                      <a:endParaRPr lang="pt-BR" sz="2000" kern="100" dirty="0">
                        <a:effectLst/>
                        <a:highlight>
                          <a:srgbClr val="CCCCCC"/>
                        </a:highlight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Argentina </a:t>
                      </a:r>
                      <a:endParaRPr sz="2000" b="0" u="none" strike="noStrike" cap="none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1540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Bolívia </a:t>
                      </a:r>
                      <a:endParaRPr sz="2000" b="0" u="none" strike="noStrike" cap="none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1706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Brasil </a:t>
                      </a:r>
                      <a:endParaRPr sz="2000" b="0" u="none" strike="noStrike" cap="none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1526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Chile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1653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Costa Rica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1527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Equador </a:t>
                      </a:r>
                      <a:endParaRPr sz="2000" b="0" u="none" strike="noStrike" cap="none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1604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 Salvador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1516</a:t>
                      </a:r>
                      <a:endParaRPr lang="pt-BR" sz="2000" kern="100" dirty="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Guatemala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1556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Haiti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2221</a:t>
                      </a:r>
                      <a:endParaRPr lang="pt-BR" sz="2000" kern="100" dirty="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Honduras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1602</a:t>
                      </a:r>
                      <a:endParaRPr lang="pt-BR" sz="2000" kern="100" dirty="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México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1622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959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Nicarágua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1547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Panamá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1532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Paraguai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1524</a:t>
                      </a:r>
                      <a:endParaRPr lang="pt-BR" sz="2000" kern="100" dirty="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Peru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1535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1290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República Dominicana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1596</a:t>
                      </a:r>
                      <a:endParaRPr lang="pt-BR" sz="2000" kern="100" dirty="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Uruguai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1517</a:t>
                      </a:r>
                      <a:endParaRPr lang="pt-BR" sz="2000" kern="100" dirty="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6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Venezuela 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1558</a:t>
                      </a:r>
                      <a:endParaRPr lang="pt-BR" sz="2000" kern="10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78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u="none" strike="noStrike" cap="none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sz="2000" b="0" u="none" strike="noStrike" cap="none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Times New Roman" panose="02020603050405020304" pitchFamily="18" charset="0"/>
                        </a:rPr>
                        <a:t>28882</a:t>
                      </a:r>
                      <a:endParaRPr lang="pt-BR" sz="2000" kern="100" dirty="0">
                        <a:effectLst/>
                        <a:latin typeface="Times New Roman" panose="020206030504050203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3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Variáveis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14:cNvPr>
              <p14:cNvContentPartPr/>
              <p14:nvPr/>
            </p14:nvContentPartPr>
            <p14:xfrm>
              <a:off x="-426880" y="5902560"/>
              <a:ext cx="360" cy="36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44880" y="5884920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Diagram2">
            <a:extLst>
              <a:ext uri="{FF2B5EF4-FFF2-40B4-BE49-F238E27FC236}">
                <a16:creationId xmlns:a16="http://schemas.microsoft.com/office/drawing/2014/main" id="{DBCA56DE-28DA-6D7D-9B02-0A77A24C2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25374"/>
              </p:ext>
            </p:extLst>
          </p:nvPr>
        </p:nvGraphicFramePr>
        <p:xfrm>
          <a:off x="-670720" y="788416"/>
          <a:ext cx="12862720" cy="620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A9A2F447-96B0-2AC3-BCB5-72029D69A3B0}"/>
              </a:ext>
            </a:extLst>
          </p:cNvPr>
          <p:cNvSpPr txBox="1"/>
          <p:nvPr/>
        </p:nvSpPr>
        <p:spPr>
          <a:xfrm>
            <a:off x="387350" y="451280"/>
            <a:ext cx="3587750" cy="1155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</a:pPr>
            <a:r>
              <a:rPr lang="pt-BR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Fluxograma 1 - Organização de todas as variáveis utilizadas de acordo importância conferido a cada grupo</a:t>
            </a:r>
            <a:endParaRPr lang="pt-BR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FA874D7-45C6-48E8-0A81-3E57B5D450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53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B4E837E-18CA-9DDE-08AA-281CB3265C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14:cNvPr>
              <p14:cNvContentPartPr/>
              <p14:nvPr/>
            </p14:nvContentPartPr>
            <p14:xfrm>
              <a:off x="-426880" y="5902560"/>
              <a:ext cx="360" cy="36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4880" y="5884920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A9779A5-EDC9-E2B4-284F-DCE2890A0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997593"/>
              </p:ext>
            </p:extLst>
          </p:nvPr>
        </p:nvGraphicFramePr>
        <p:xfrm>
          <a:off x="2940582" y="1574516"/>
          <a:ext cx="5704916" cy="5212080"/>
        </p:xfrm>
        <a:graphic>
          <a:graphicData uri="http://schemas.openxmlformats.org/drawingml/2006/table">
            <a:tbl>
              <a:tblPr firstRow="1" firstCol="1" bandRow="1"/>
              <a:tblGrid>
                <a:gridCol w="2401847">
                  <a:extLst>
                    <a:ext uri="{9D8B030D-6E8A-4147-A177-3AD203B41FA5}">
                      <a16:colId xmlns:a16="http://schemas.microsoft.com/office/drawing/2014/main" val="1029971438"/>
                    </a:ext>
                  </a:extLst>
                </a:gridCol>
                <a:gridCol w="1951766">
                  <a:extLst>
                    <a:ext uri="{9D8B030D-6E8A-4147-A177-3AD203B41FA5}">
                      <a16:colId xmlns:a16="http://schemas.microsoft.com/office/drawing/2014/main" val="1730483307"/>
                    </a:ext>
                  </a:extLst>
                </a:gridCol>
                <a:gridCol w="1351303">
                  <a:extLst>
                    <a:ext uri="{9D8B030D-6E8A-4147-A177-3AD203B41FA5}">
                      <a16:colId xmlns:a16="http://schemas.microsoft.com/office/drawing/2014/main" val="3825705278"/>
                    </a:ext>
                  </a:extLst>
                </a:gridCol>
              </a:tblGrid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Países</a:t>
                      </a:r>
                      <a:endParaRPr lang="pt-BR" sz="1800" kern="100" dirty="0">
                        <a:effectLst/>
                        <a:highlight>
                          <a:srgbClr val="E8E8E8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Desemprego (%)</a:t>
                      </a:r>
                      <a:endParaRPr lang="pt-BR" sz="1800" kern="100">
                        <a:effectLst/>
                        <a:highlight>
                          <a:srgbClr val="E8E8E8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TNaH</a:t>
                      </a:r>
                      <a:endParaRPr lang="pt-BR" sz="1800" kern="100">
                        <a:effectLst/>
                        <a:highlight>
                          <a:srgbClr val="E8E8E8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364600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Argentina</a:t>
                      </a:r>
                      <a:endParaRPr lang="pt-BR" sz="1800" kern="100" dirty="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8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882051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Bolívia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4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580094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Brasil</a:t>
                      </a:r>
                      <a:endParaRPr lang="pt-BR" sz="1800" kern="100" dirty="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13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308011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Chile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7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69640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Costa Rica</a:t>
                      </a:r>
                      <a:endParaRPr lang="pt-BR" sz="1800" kern="100" dirty="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8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579694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El Salvador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7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610077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Equador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5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749812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Guatemala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220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Haiti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41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938838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Honduras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6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49940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México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3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1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049332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Nicarágua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6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901968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Panamá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6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336199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Paraguai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6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858146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Peru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5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474602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República Dominicana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23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00910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Uruguai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8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335201"/>
                  </a:ext>
                </a:extLst>
              </a:tr>
              <a:tr h="257993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Venezuela</a:t>
                      </a:r>
                      <a:endParaRPr lang="pt-BR" sz="1800" kern="100">
                        <a:effectLst/>
                        <a:highlight>
                          <a:srgbClr val="FFFFFF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27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877025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A08D8111-48BC-BF75-E6B7-78E71A4B0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96" y="571654"/>
            <a:ext cx="1079788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2400" b="0" i="0" u="none" strike="noStrike" cap="none" normalizeH="0" baseline="0" dirty="0" bmk="_Toc110691578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Tabela 2- medidas de análise do desemprego e da TNAH por país</a:t>
            </a:r>
            <a:endParaRPr kumimoji="0" lang="pt-BR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Fonte: Autores, a partir dos dados do ILGA e do </a:t>
            </a:r>
            <a:r>
              <a:rPr kumimoji="0" lang="pt-BR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Actualitix</a:t>
            </a:r>
            <a:r>
              <a:rPr kumimoji="0" lang="pt-BR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2020. Observação: Não Houve Alteração no Status da variável </a:t>
            </a:r>
            <a:r>
              <a:rPr kumimoji="0" lang="pt-BR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TNaH</a:t>
            </a:r>
            <a:r>
              <a:rPr kumimoji="0" lang="pt-BR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entre as bases (2018-19 e 2023).</a:t>
            </a:r>
            <a:endParaRPr kumimoji="0" lang="pt-BR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28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6DD147E-68A0-5782-3B29-7D971F639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084CF6E-5C07-2BC8-97B7-90C3A1E99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15371"/>
              </p:ext>
            </p:extLst>
          </p:nvPr>
        </p:nvGraphicFramePr>
        <p:xfrm>
          <a:off x="1767013" y="522898"/>
          <a:ext cx="8381874" cy="5599081"/>
        </p:xfrm>
        <a:graphic>
          <a:graphicData uri="http://schemas.openxmlformats.org/drawingml/2006/table">
            <a:tbl>
              <a:tblPr firstRow="1" firstCol="1" bandRow="1"/>
              <a:tblGrid>
                <a:gridCol w="2805840">
                  <a:extLst>
                    <a:ext uri="{9D8B030D-6E8A-4147-A177-3AD203B41FA5}">
                      <a16:colId xmlns:a16="http://schemas.microsoft.com/office/drawing/2014/main" val="1148103957"/>
                    </a:ext>
                  </a:extLst>
                </a:gridCol>
                <a:gridCol w="2988435">
                  <a:extLst>
                    <a:ext uri="{9D8B030D-6E8A-4147-A177-3AD203B41FA5}">
                      <a16:colId xmlns:a16="http://schemas.microsoft.com/office/drawing/2014/main" val="1530137146"/>
                    </a:ext>
                  </a:extLst>
                </a:gridCol>
                <a:gridCol w="2587599">
                  <a:extLst>
                    <a:ext uri="{9D8B030D-6E8A-4147-A177-3AD203B41FA5}">
                      <a16:colId xmlns:a16="http://schemas.microsoft.com/office/drawing/2014/main" val="852394125"/>
                    </a:ext>
                  </a:extLst>
                </a:gridCol>
              </a:tblGrid>
              <a:tr h="938524">
                <a:tc gridSpan="3">
                  <a:txBody>
                    <a:bodyPr/>
                    <a:lstStyle/>
                    <a:p>
                      <a:pPr marL="90170" algn="ctr">
                        <a:spcAft>
                          <a:spcPts val="0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90170" algn="ctr">
                        <a:spcAft>
                          <a:spcPts val="0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90170" algn="ctr">
                        <a:spcAft>
                          <a:spcPts val="0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90170" algn="ctr">
                        <a:spcAft>
                          <a:spcPts val="0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Tabela 3- Média geral da variável dependente Tolerância política por país (</a:t>
                      </a:r>
                      <a:r>
                        <a:rPr lang="pt-BR" sz="15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TolerHomo</a:t>
                      </a: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), renomeada como </a:t>
                      </a:r>
                      <a:r>
                        <a:rPr lang="pt-BR" sz="1500" kern="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MedToler</a:t>
                      </a: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2008 e 2009. Índice de Valores Emancipatórios, 2012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81442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Países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93040" algn="ctr">
                        <a:spcAft>
                          <a:spcPts val="0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Medida de Tolerância 2008-2009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IVE2012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718157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Argentina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7,29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6,7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516697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Bolívia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4,25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5,4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516407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Brasil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5,77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6,5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56810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Chile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5,49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6,0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002937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Costa Rica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5,09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5,4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397783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Salvador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3,51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4,7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162068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Equador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4,32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5,1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141568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Guatemala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3,53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5,6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778557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Haiti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2,27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5,3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779578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Honduras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4,15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4,7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111905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México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5,17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5,9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457348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Nicarágua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4,45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5,3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373559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Panamá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4,74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5,6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00522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Paraguai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3,57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5,2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391551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Peru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4,25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5,3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307156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República Dominicana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3,27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111131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Uruguai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6,94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7,2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25587"/>
                  </a:ext>
                </a:extLst>
              </a:tr>
              <a:tr h="170641"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Venezuela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4,44</a:t>
                      </a:r>
                      <a:endParaRPr lang="pt-BR" sz="15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5,4</a:t>
                      </a:r>
                      <a:endParaRPr lang="pt-BR" sz="15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781547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9296130F-7859-986E-17D3-F04F54CF2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1158" y="6400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Lapop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2008/09 e 2012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697F626-5DEE-3E30-5DEB-108D8442F0E6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Dados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Conector Reto 13">
            <a:extLst>
              <a:ext uri="{FF2B5EF4-FFF2-40B4-BE49-F238E27FC236}">
                <a16:creationId xmlns:a16="http://schemas.microsoft.com/office/drawing/2014/main" id="{BE06BFA4-2B7C-7980-CE9D-558EF278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75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Histórico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975741" y="1244933"/>
            <a:ext cx="9411843" cy="5234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DejaVu Sans"/>
              <a:buChar char="➢"/>
              <a:tabLst>
                <a:tab pos="355600" algn="l"/>
              </a:tabLst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Diferentes</a:t>
            </a:r>
            <a:r>
              <a:rPr lang="pt-BR" sz="2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Denominações: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165" lvl="1" indent="-342265">
              <a:lnSpc>
                <a:spcPct val="100000"/>
              </a:lnSpc>
              <a:spcBef>
                <a:spcPts val="500"/>
              </a:spcBef>
              <a:buClr>
                <a:srgbClr val="D1282E"/>
              </a:buClr>
              <a:buFont typeface="WenQuanYi Micro Hei"/>
              <a:buChar char="✓"/>
              <a:tabLst>
                <a:tab pos="812165" algn="l"/>
              </a:tabLst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r>
              <a:rPr lang="pt-B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Lineares</a:t>
            </a:r>
            <a:r>
              <a:rPr lang="pt-B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Multiníveis</a:t>
            </a:r>
            <a:r>
              <a:rPr lang="pt-B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pt-BR"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Sociologia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165" lvl="1" indent="-342265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WenQuanYi Micro Hei"/>
              <a:buChar char="✓"/>
              <a:tabLst>
                <a:tab pos="812165" algn="l"/>
              </a:tabLst>
            </a:pPr>
            <a:r>
              <a:rPr lang="pt-BR" sz="28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Mixed-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effects</a:t>
            </a:r>
            <a:r>
              <a:rPr lang="pt-B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pt-B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pt-BR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Biometria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165" lvl="1" indent="-342265">
              <a:lnSpc>
                <a:spcPct val="100000"/>
              </a:lnSpc>
              <a:spcBef>
                <a:spcPts val="300"/>
              </a:spcBef>
              <a:buClr>
                <a:srgbClr val="D1282E"/>
              </a:buClr>
              <a:buFont typeface="WenQuanYi Micro Hei"/>
              <a:buChar char="✓"/>
              <a:tabLst>
                <a:tab pos="812165" algn="l"/>
              </a:tabLst>
            </a:pPr>
            <a:r>
              <a:rPr lang="pt-B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Random-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r>
              <a:rPr lang="pt-B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pt-B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pt-B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pt-B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Econometria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165" lvl="1" indent="-342265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WenQuanYi Micro Hei"/>
              <a:buChar char="✓"/>
              <a:tabLst>
                <a:tab pos="812165" algn="l"/>
              </a:tabLst>
            </a:pP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pt-B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Componentes</a:t>
            </a:r>
            <a:r>
              <a:rPr lang="pt-B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pt-B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pt-B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Estatística</a:t>
            </a:r>
          </a:p>
          <a:p>
            <a:pPr marL="812165" lvl="1" indent="-342265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WenQuanYi Micro Hei"/>
              <a:buChar char="✓"/>
              <a:tabLst>
                <a:tab pos="812165" algn="l"/>
              </a:tabLst>
            </a:pPr>
            <a:endParaRPr lang="pt-BR"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165" lvl="1" indent="-342265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WenQuanYi Micro Hei"/>
              <a:buChar char="✓"/>
              <a:tabLst>
                <a:tab pos="812165" algn="l"/>
              </a:tabLst>
            </a:pPr>
            <a:endParaRPr lang="pt-BR" sz="2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ts val="2300"/>
              </a:lnSpc>
              <a:spcBef>
                <a:spcPts val="259"/>
              </a:spcBef>
              <a:buClr>
                <a:srgbClr val="D1282E"/>
              </a:buClr>
              <a:buFont typeface="WenQuanYi Micro Hei"/>
              <a:buChar char="✓"/>
              <a:tabLst>
                <a:tab pos="355600" algn="l"/>
              </a:tabLst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r>
              <a:rPr lang="pt-B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Lineares</a:t>
            </a:r>
            <a:r>
              <a:rPr lang="pt-B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Hierárquicos:</a:t>
            </a:r>
            <a:r>
              <a:rPr lang="pt-B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adotado</a:t>
            </a:r>
            <a:r>
              <a:rPr lang="pt-B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pt-B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Raudenbush</a:t>
            </a:r>
            <a:r>
              <a:rPr lang="pt-B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Brick</a:t>
            </a:r>
            <a:r>
              <a:rPr lang="pt-B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pt-B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focalizar</a:t>
            </a:r>
            <a:r>
              <a:rPr lang="pt-B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</a:t>
            </a:r>
            <a:r>
              <a:rPr lang="pt-B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estruturação</a:t>
            </a:r>
            <a:r>
              <a:rPr lang="pt-BR"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r>
              <a:rPr lang="pt-BR"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dados.</a:t>
            </a:r>
          </a:p>
          <a:p>
            <a:pPr marL="355600" marR="5080" indent="-342900" algn="just">
              <a:lnSpc>
                <a:spcPts val="2300"/>
              </a:lnSpc>
              <a:spcBef>
                <a:spcPts val="259"/>
              </a:spcBef>
              <a:buClr>
                <a:srgbClr val="D1282E"/>
              </a:buClr>
              <a:buFont typeface="WenQuanYi Micro Hei"/>
              <a:buChar char="✓"/>
              <a:tabLst>
                <a:tab pos="355600" algn="l"/>
              </a:tabLst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termo</a:t>
            </a:r>
            <a:r>
              <a:rPr lang="pt-B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foi</a:t>
            </a:r>
            <a:r>
              <a:rPr lang="pt-B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criado</a:t>
            </a:r>
            <a:r>
              <a:rPr lang="pt-B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pt-BR"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Lindley</a:t>
            </a:r>
            <a:r>
              <a:rPr lang="pt-B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Smith</a:t>
            </a:r>
            <a:r>
              <a:rPr lang="pt-B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(1972)</a:t>
            </a:r>
            <a:r>
              <a:rPr lang="pt-B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pt-BR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parte</a:t>
            </a:r>
            <a:r>
              <a:rPr lang="pt-BR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</a:t>
            </a:r>
            <a:r>
              <a:rPr lang="pt-B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importante</a:t>
            </a:r>
            <a:r>
              <a:rPr lang="pt-B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contribuição</a:t>
            </a:r>
            <a:r>
              <a:rPr lang="pt-BR"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pt-B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estimação</a:t>
            </a:r>
            <a:r>
              <a:rPr lang="pt-BR"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Bayesiana</a:t>
            </a:r>
            <a:r>
              <a:rPr lang="pt-BR"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r>
              <a:rPr lang="pt-BR"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lineares.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2AB0EF1-8311-241B-A3B3-E385F893A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D6F44C1-B548-6CCF-DFD1-320BAB3D1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14:cNvPr>
              <p14:cNvContentPartPr/>
              <p14:nvPr/>
            </p14:nvContentPartPr>
            <p14:xfrm>
              <a:off x="-426880" y="5902560"/>
              <a:ext cx="360" cy="36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4880" y="5884920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7F8CF6C-8982-45A3-1B71-DF59F3269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07119"/>
              </p:ext>
            </p:extLst>
          </p:nvPr>
        </p:nvGraphicFramePr>
        <p:xfrm>
          <a:off x="605917" y="602355"/>
          <a:ext cx="11317122" cy="5653289"/>
        </p:xfrm>
        <a:graphic>
          <a:graphicData uri="http://schemas.openxmlformats.org/drawingml/2006/table">
            <a:tbl>
              <a:tblPr firstRow="1" firstCol="1" bandRow="1"/>
              <a:tblGrid>
                <a:gridCol w="4129455">
                  <a:extLst>
                    <a:ext uri="{9D8B030D-6E8A-4147-A177-3AD203B41FA5}">
                      <a16:colId xmlns:a16="http://schemas.microsoft.com/office/drawing/2014/main" val="527086250"/>
                    </a:ext>
                  </a:extLst>
                </a:gridCol>
                <a:gridCol w="2596026">
                  <a:extLst>
                    <a:ext uri="{9D8B030D-6E8A-4147-A177-3AD203B41FA5}">
                      <a16:colId xmlns:a16="http://schemas.microsoft.com/office/drawing/2014/main" val="3078612653"/>
                    </a:ext>
                  </a:extLst>
                </a:gridCol>
                <a:gridCol w="4591641">
                  <a:extLst>
                    <a:ext uri="{9D8B030D-6E8A-4147-A177-3AD203B41FA5}">
                      <a16:colId xmlns:a16="http://schemas.microsoft.com/office/drawing/2014/main" val="3510348508"/>
                    </a:ext>
                  </a:extLst>
                </a:gridCol>
              </a:tblGrid>
              <a:tr h="1139002">
                <a:tc gridSpan="3">
                  <a:txBody>
                    <a:bodyPr/>
                    <a:lstStyle/>
                    <a:p>
                      <a:pPr algn="ctr"/>
                      <a:r>
                        <a:rPr lang="pt-BR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BR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Tabela 4- Modelo ANOVA para Tolerância Política, América Latina 2023</a:t>
                      </a: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92660"/>
                  </a:ext>
                </a:extLst>
              </a:tr>
              <a:tr h="379667">
                <a:tc gridSpan="3">
                  <a:txBody>
                    <a:bodyPr/>
                    <a:lstStyle/>
                    <a:p>
                      <a:pPr algn="ctr"/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92189"/>
                  </a:ext>
                </a:extLst>
              </a:tr>
              <a:tr h="3796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42440" algn="l"/>
                          <a:tab pos="2001520" algn="l"/>
                          <a:tab pos="2182495" algn="l"/>
                        </a:tabLst>
                        <a:defRPr/>
                      </a:pPr>
                      <a:r>
                        <a:rPr lang="pt-BR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Variação de tolerância política entre os países</a:t>
                      </a: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609357"/>
                  </a:ext>
                </a:extLst>
              </a:tr>
              <a:tr h="759335"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24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Variância</a:t>
                      </a:r>
                      <a:endParaRPr lang="pt-BR" sz="24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Desvio Padrão</a:t>
                      </a:r>
                      <a:endParaRPr lang="pt-BR" sz="24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087989"/>
                  </a:ext>
                </a:extLst>
              </a:tr>
              <a:tr h="759335"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(Intercept) τ00</a:t>
                      </a:r>
                      <a:endParaRPr lang="pt-BR" sz="24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 dirty="0"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2.707924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 dirty="0"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1.645577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603793"/>
                  </a:ext>
                </a:extLst>
              </a:tr>
              <a:tr h="759335"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Residual   σ2</a:t>
                      </a:r>
                      <a:endParaRPr lang="pt-BR" sz="2400" kern="10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9.880173 </a:t>
                      </a: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3.143274</a:t>
                      </a: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95264"/>
                  </a:ext>
                </a:extLst>
              </a:tr>
              <a:tr h="759335">
                <a:tc gridSpan="3">
                  <a:txBody>
                    <a:bodyPr/>
                    <a:lstStyle/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ICC (τ00/ (τ00+ σ2))                        </a:t>
                      </a: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tabLst>
                          <a:tab pos="1742440" algn="l"/>
                          <a:tab pos="2001520" algn="l"/>
                          <a:tab pos="2182495" algn="l"/>
                        </a:tabLst>
                      </a:pPr>
                      <a:r>
                        <a:rPr lang="pt-BR" sz="24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0.2151178(21,5%)</a:t>
                      </a:r>
                      <a:endParaRPr lang="pt-BR" sz="2400" kern="100" dirty="0">
                        <a:effectLst/>
                        <a:latin typeface="Liberation Serif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362827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78BF196E-194C-646A-18ED-6B212A66C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2866" y="65020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Times New Roman" panose="02020603050405020304" pitchFamily="18" charset="0"/>
              </a:rPr>
              <a:t>Fonte: Autores, a partir do LAPOP 2018/2019 e 2023</a:t>
            </a:r>
            <a:endParaRPr kumimoji="0" lang="pt-BR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527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8EB06D1-14FD-558A-5099-758EA754E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14:cNvPr>
              <p14:cNvContentPartPr/>
              <p14:nvPr/>
            </p14:nvContentPartPr>
            <p14:xfrm>
              <a:off x="-426880" y="5902560"/>
              <a:ext cx="360" cy="36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4880" y="58849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2">
            <a:extLst>
              <a:ext uri="{FF2B5EF4-FFF2-40B4-BE49-F238E27FC236}">
                <a16:creationId xmlns:a16="http://schemas.microsoft.com/office/drawing/2014/main" id="{78BF196E-194C-646A-18ED-6B212A66C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83" y="6592172"/>
            <a:ext cx="29787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 charset="0"/>
                <a:ea typeface="NSimSun" panose="02010609030101010101" pitchFamily="49" charset="-122"/>
                <a:cs typeface="Lucida Sans" panose="020B0602030504020204" pitchFamily="34" charset="0"/>
              </a:rPr>
              <a:t>Fonte: Autores, a partir do LAPOP 2018/2019 e 2024</a:t>
            </a:r>
            <a:r>
              <a:rPr kumimoji="0" lang="pt-BR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kumimoji="0" lang="pt-BR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B094E0E-DE83-87C8-7A45-670EF77A4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44631"/>
              </p:ext>
            </p:extLst>
          </p:nvPr>
        </p:nvGraphicFramePr>
        <p:xfrm>
          <a:off x="1187116" y="2603278"/>
          <a:ext cx="9496925" cy="602891"/>
        </p:xfrm>
        <a:graphic>
          <a:graphicData uri="http://schemas.openxmlformats.org/drawingml/2006/table">
            <a:tbl>
              <a:tblPr firstRow="1" firstCol="1" bandRow="1"/>
              <a:tblGrid>
                <a:gridCol w="2708762">
                  <a:extLst>
                    <a:ext uri="{9D8B030D-6E8A-4147-A177-3AD203B41FA5}">
                      <a16:colId xmlns:a16="http://schemas.microsoft.com/office/drawing/2014/main" val="951683422"/>
                    </a:ext>
                  </a:extLst>
                </a:gridCol>
                <a:gridCol w="434545">
                  <a:extLst>
                    <a:ext uri="{9D8B030D-6E8A-4147-A177-3AD203B41FA5}">
                      <a16:colId xmlns:a16="http://schemas.microsoft.com/office/drawing/2014/main" val="1832692910"/>
                    </a:ext>
                  </a:extLst>
                </a:gridCol>
                <a:gridCol w="1106561">
                  <a:extLst>
                    <a:ext uri="{9D8B030D-6E8A-4147-A177-3AD203B41FA5}">
                      <a16:colId xmlns:a16="http://schemas.microsoft.com/office/drawing/2014/main" val="1271628666"/>
                    </a:ext>
                  </a:extLst>
                </a:gridCol>
                <a:gridCol w="2684129">
                  <a:extLst>
                    <a:ext uri="{9D8B030D-6E8A-4147-A177-3AD203B41FA5}">
                      <a16:colId xmlns:a16="http://schemas.microsoft.com/office/drawing/2014/main" val="394960789"/>
                    </a:ext>
                  </a:extLst>
                </a:gridCol>
                <a:gridCol w="1781535">
                  <a:extLst>
                    <a:ext uri="{9D8B030D-6E8A-4147-A177-3AD203B41FA5}">
                      <a16:colId xmlns:a16="http://schemas.microsoft.com/office/drawing/2014/main" val="777419530"/>
                    </a:ext>
                  </a:extLst>
                </a:gridCol>
                <a:gridCol w="781393">
                  <a:extLst>
                    <a:ext uri="{9D8B030D-6E8A-4147-A177-3AD203B41FA5}">
                      <a16:colId xmlns:a16="http://schemas.microsoft.com/office/drawing/2014/main" val="97434999"/>
                    </a:ext>
                  </a:extLst>
                </a:gridCol>
              </a:tblGrid>
              <a:tr h="602891"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 </a:t>
                      </a:r>
                      <a:endParaRPr lang="pt-BR" sz="1800" kern="100" dirty="0">
                        <a:effectLst/>
                        <a:highlight>
                          <a:srgbClr val="CCCCCC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Df </a:t>
                      </a:r>
                      <a:endParaRPr lang="pt-BR" sz="1800" kern="100">
                        <a:effectLst/>
                        <a:highlight>
                          <a:srgbClr val="CCCCCC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AIC </a:t>
                      </a:r>
                      <a:endParaRPr lang="pt-BR" sz="1800" kern="100" dirty="0">
                        <a:effectLst/>
                        <a:highlight>
                          <a:srgbClr val="CCCCCC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560"/>
                        </a:spcAft>
                      </a:pPr>
                      <a:r>
                        <a:rPr lang="pt-BR" sz="1800" kern="1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LogLik</a:t>
                      </a: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 </a:t>
                      </a:r>
                      <a:endParaRPr lang="pt-BR" sz="1800" kern="100" dirty="0">
                        <a:effectLst/>
                        <a:highlight>
                          <a:srgbClr val="CCCCCC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Razão de probabilidade </a:t>
                      </a:r>
                      <a:endParaRPr lang="pt-BR" sz="1800" kern="100" dirty="0">
                        <a:effectLst/>
                        <a:highlight>
                          <a:srgbClr val="CCCCCC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CCCCCC"/>
                          </a:highlight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P </a:t>
                      </a:r>
                      <a:endParaRPr lang="pt-BR" sz="1800" kern="100" dirty="0">
                        <a:effectLst/>
                        <a:highlight>
                          <a:srgbClr val="CCCCCC"/>
                        </a:highlight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16770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DD1E067C-6C5D-08D4-12E6-AB76C5A4B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472498"/>
              </p:ext>
            </p:extLst>
          </p:nvPr>
        </p:nvGraphicFramePr>
        <p:xfrm>
          <a:off x="1187116" y="3206172"/>
          <a:ext cx="9496927" cy="2236842"/>
        </p:xfrm>
        <a:graphic>
          <a:graphicData uri="http://schemas.openxmlformats.org/drawingml/2006/table">
            <a:tbl>
              <a:tblPr firstRow="1" firstCol="1" bandRow="1"/>
              <a:tblGrid>
                <a:gridCol w="2668133">
                  <a:extLst>
                    <a:ext uri="{9D8B030D-6E8A-4147-A177-3AD203B41FA5}">
                      <a16:colId xmlns:a16="http://schemas.microsoft.com/office/drawing/2014/main" val="1562109777"/>
                    </a:ext>
                  </a:extLst>
                </a:gridCol>
                <a:gridCol w="451621">
                  <a:extLst>
                    <a:ext uri="{9D8B030D-6E8A-4147-A177-3AD203B41FA5}">
                      <a16:colId xmlns:a16="http://schemas.microsoft.com/office/drawing/2014/main" val="165769664"/>
                    </a:ext>
                  </a:extLst>
                </a:gridCol>
                <a:gridCol w="903244">
                  <a:extLst>
                    <a:ext uri="{9D8B030D-6E8A-4147-A177-3AD203B41FA5}">
                      <a16:colId xmlns:a16="http://schemas.microsoft.com/office/drawing/2014/main" val="3816575309"/>
                    </a:ext>
                  </a:extLst>
                </a:gridCol>
                <a:gridCol w="2527496">
                  <a:extLst>
                    <a:ext uri="{9D8B030D-6E8A-4147-A177-3AD203B41FA5}">
                      <a16:colId xmlns:a16="http://schemas.microsoft.com/office/drawing/2014/main" val="3777274088"/>
                    </a:ext>
                  </a:extLst>
                </a:gridCol>
                <a:gridCol w="1824311">
                  <a:extLst>
                    <a:ext uri="{9D8B030D-6E8A-4147-A177-3AD203B41FA5}">
                      <a16:colId xmlns:a16="http://schemas.microsoft.com/office/drawing/2014/main" val="3041483109"/>
                    </a:ext>
                  </a:extLst>
                </a:gridCol>
                <a:gridCol w="1122122">
                  <a:extLst>
                    <a:ext uri="{9D8B030D-6E8A-4147-A177-3AD203B41FA5}">
                      <a16:colId xmlns:a16="http://schemas.microsoft.com/office/drawing/2014/main" val="3294627563"/>
                    </a:ext>
                  </a:extLst>
                </a:gridCol>
              </a:tblGrid>
              <a:tr h="163543">
                <a:tc gridSpan="6">
                  <a:txBody>
                    <a:bodyPr/>
                    <a:lstStyle/>
                    <a:p>
                      <a:pPr algn="ctr"/>
                      <a:r>
                        <a:rPr lang="pt-BR" sz="1800" b="1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2023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21408"/>
                  </a:ext>
                </a:extLst>
              </a:tr>
              <a:tr h="327087">
                <a:tc gridSpan="4"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Modelo sem inclinações randômicas de preditores individuais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Não se aplica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902178"/>
                  </a:ext>
                </a:extLst>
              </a:tr>
              <a:tr h="327087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Denominação religiosa 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28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129131.5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-64537.76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255"/>
                  </a:ext>
                </a:extLst>
              </a:tr>
              <a:tr h="327087"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Intensidade religiosa 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14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129191.3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-64581.67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47785"/>
                  </a:ext>
                </a:extLst>
              </a:tr>
              <a:tr h="327087">
                <a:tc gridSpan="6">
                  <a:txBody>
                    <a:bodyPr/>
                    <a:lstStyle/>
                    <a:p>
                      <a:pPr algn="ctr"/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Modelo com inclinação randômica da variável denominação 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712311"/>
                  </a:ext>
                </a:extLst>
              </a:tr>
              <a:tr h="327087"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Denominação religiosa 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14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129191.3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-64581.67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87.8248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041187"/>
                  </a:ext>
                </a:extLst>
              </a:tr>
              <a:tr h="327087"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Intensidade religiosa </a:t>
                      </a:r>
                      <a:endParaRPr lang="pt-BR" sz="18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28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129148.2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-64546.10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71.14292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415"/>
                        </a:spcAft>
                      </a:pPr>
                      <a:r>
                        <a:rPr lang="pt-BR" sz="1800" kern="1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0</a:t>
                      </a:r>
                      <a:endParaRPr lang="pt-BR" sz="18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675429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2286E96D-AE71-D15A-3105-C7435490C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70" y="-682960"/>
            <a:ext cx="10143772" cy="423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9580" tIns="1599696" rIns="539580" bIns="11331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bmk="_Toc110691584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Tabela 5- Ajustes de modelo com efeitos fixos e aleatórios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kumimoji="0" lang="pt-BR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beration Serif" charset="0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 charset="0"/>
                <a:ea typeface="NSimSun" panose="02010609030101010101" pitchFamily="49" charset="-122"/>
                <a:cs typeface="Lucida Sans" panose="020B0602030504020204" pitchFamily="34" charset="0"/>
              </a:rPr>
            </a:br>
            <a:endParaRPr kumimoji="0" lang="pt-BR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 charset="0"/>
                <a:ea typeface="NSimSun" panose="02010609030101010101" pitchFamily="49" charset="-122"/>
                <a:cs typeface="Lucida Sans" panose="020B0602030504020204" pitchFamily="34" charset="0"/>
              </a:rPr>
            </a:br>
            <a:endParaRPr kumimoji="0" lang="pt-BR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234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8EB06D1-14FD-558A-5099-758EA754E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14:cNvPr>
              <p14:cNvContentPartPr/>
              <p14:nvPr/>
            </p14:nvContentPartPr>
            <p14:xfrm>
              <a:off x="-426880" y="5902560"/>
              <a:ext cx="360" cy="36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4880" y="58849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2">
            <a:extLst>
              <a:ext uri="{FF2B5EF4-FFF2-40B4-BE49-F238E27FC236}">
                <a16:creationId xmlns:a16="http://schemas.microsoft.com/office/drawing/2014/main" id="{78BF196E-194C-646A-18ED-6B212A66C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83" y="6592172"/>
            <a:ext cx="29787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 charset="0"/>
                <a:ea typeface="NSimSun" panose="02010609030101010101" pitchFamily="49" charset="-122"/>
                <a:cs typeface="Lucida Sans" panose="020B0602030504020204" pitchFamily="34" charset="0"/>
              </a:rPr>
              <a:t>Fonte: Autores, a partir do LAPOP 2018/2019 e 2024</a:t>
            </a:r>
            <a:r>
              <a:rPr kumimoji="0" lang="pt-BR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 charset="0"/>
                <a:ea typeface="NSimSun" panose="02010609030101010101" pitchFamily="49" charset="-122"/>
                <a:cs typeface="Lucida Sans" panose="020B0602030504020204" pitchFamily="34" charset="0"/>
              </a:rPr>
              <a:t> </a:t>
            </a:r>
            <a:endParaRPr kumimoji="0" lang="pt-BR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286E96D-AE71-D15A-3105-C7435490C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70" y="-159740"/>
            <a:ext cx="10143772" cy="319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9580" tIns="1599696" rIns="539580" bIns="11331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zh-CN" sz="2800" dirty="0" bmk="_Toc110691584">
                <a:latin typeface="Times New Roman" panose="02020603050405020304" pitchFamily="18" charset="0"/>
                <a:cs typeface="Times New Roman" panose="02020603050405020304" pitchFamily="18" charset="0"/>
              </a:rPr>
              <a:t>RESUMO</a:t>
            </a:r>
            <a:endParaRPr kumimoji="0" lang="pt-BR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72F83B5-1C20-1BCA-5E5E-EDE0F3928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41" y="3145587"/>
            <a:ext cx="10892589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Intercepto:</a:t>
            </a:r>
            <a:r>
              <a:rPr kumimoji="0" lang="pt-BR" altLang="pt-BR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tolerância média à homossexualidade é 5.384.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Efeitos Aleatórios:</a:t>
            </a:r>
            <a:r>
              <a:rPr kumimoji="0" lang="pt-BR" altLang="pt-BR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Há variação significativa na tolerância à homossexualidade entre os países (</a:t>
            </a:r>
            <a:r>
              <a:rPr kumimoji="0" lang="pt-BR" altLang="pt-BR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StdDev</a:t>
            </a:r>
            <a:r>
              <a:rPr kumimoji="0" lang="pt-BR" altLang="pt-BR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1.645577), e também dentro dos países (</a:t>
            </a:r>
            <a:r>
              <a:rPr kumimoji="0" lang="pt-BR" altLang="pt-BR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StdDev</a:t>
            </a:r>
            <a:r>
              <a:rPr kumimoji="0" lang="pt-BR" altLang="pt-BR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3.143274).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ICC:</a:t>
            </a:r>
            <a:r>
              <a:rPr kumimoji="0" lang="pt-BR" altLang="pt-BR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Aproximadamente 21,4% da variação na tolerância à homossexualidade é explicada por diferenças entre países. </a:t>
            </a:r>
          </a:p>
        </p:txBody>
      </p:sp>
    </p:spTree>
    <p:extLst>
      <p:ext uri="{BB962C8B-B14F-4D97-AF65-F5344CB8AC3E}">
        <p14:creationId xmlns:p14="http://schemas.microsoft.com/office/powerpoint/2010/main" val="1751388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5832198-7BE9-02D3-209C-2899A4617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14:cNvPr>
              <p14:cNvContentPartPr/>
              <p14:nvPr/>
            </p14:nvContentPartPr>
            <p14:xfrm>
              <a:off x="-426880" y="5902560"/>
              <a:ext cx="360" cy="36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4880" y="5884920"/>
                <a:ext cx="36000" cy="3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76CFDBC-2E9B-9881-56A8-1AA4A6BFC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43790"/>
              </p:ext>
            </p:extLst>
          </p:nvPr>
        </p:nvGraphicFramePr>
        <p:xfrm>
          <a:off x="-110474" y="959315"/>
          <a:ext cx="12365989" cy="5996133"/>
        </p:xfrm>
        <a:graphic>
          <a:graphicData uri="http://schemas.openxmlformats.org/drawingml/2006/table">
            <a:tbl>
              <a:tblPr firstRow="1" firstCol="1" bandRow="1"/>
              <a:tblGrid>
                <a:gridCol w="972155">
                  <a:extLst>
                    <a:ext uri="{9D8B030D-6E8A-4147-A177-3AD203B41FA5}">
                      <a16:colId xmlns:a16="http://schemas.microsoft.com/office/drawing/2014/main" val="2869952936"/>
                    </a:ext>
                  </a:extLst>
                </a:gridCol>
                <a:gridCol w="9355965">
                  <a:extLst>
                    <a:ext uri="{9D8B030D-6E8A-4147-A177-3AD203B41FA5}">
                      <a16:colId xmlns:a16="http://schemas.microsoft.com/office/drawing/2014/main" val="781855411"/>
                    </a:ext>
                  </a:extLst>
                </a:gridCol>
                <a:gridCol w="2037869">
                  <a:extLst>
                    <a:ext uri="{9D8B030D-6E8A-4147-A177-3AD203B41FA5}">
                      <a16:colId xmlns:a16="http://schemas.microsoft.com/office/drawing/2014/main" val="1501352206"/>
                    </a:ext>
                  </a:extLst>
                </a:gridCol>
              </a:tblGrid>
              <a:tr h="550838">
                <a:tc gridSpan="2"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PERFIL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85"/>
                        </a:spcBef>
                        <a:spcAft>
                          <a:spcPts val="28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 VALORES PREDITOS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478847"/>
                  </a:ext>
                </a:extLst>
              </a:tr>
              <a:tr h="482979"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1)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Homem de 40 anos, ateu, que confia na democracia e nos outros cidadãos e que está em um contexto em que os homossexuais não possuem direito a união e adoção.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5,0 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485972"/>
                  </a:ext>
                </a:extLst>
              </a:tr>
              <a:tr h="482979"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2)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Esse mesmo homem, de 40 anos, ateu, que confia na democracia e nos outros cidadãos, mas está inserido em um contexto em que os homossexuais têm direitos.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7,3 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156759"/>
                  </a:ext>
                </a:extLst>
              </a:tr>
              <a:tr h="543119"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3)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Homem de 40 anos, católico, ativo religiosamente, que considera a religião importante, confia na democracia e nos outros cidadãos, mas está em um país que não possui nenhum direito para os homossexuais.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4,6 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22781"/>
                  </a:ext>
                </a:extLst>
              </a:tr>
              <a:tr h="712495"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4)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Esse mesmo homem de 40 anos, católico, ativo religiosamente, que considera a religião importante, confia na democracia e nos outros cidadãos e está em um país que permite que homossexuais se relacionem, se casem e adotem crianças.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6,9 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879108"/>
                  </a:ext>
                </a:extLst>
              </a:tr>
              <a:tr h="543119"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5)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Homem de 40 anos, evangélico pentecostal, ativo religiosamente, que considera a religião importante, confia na democracia e nos outros cidadãos, mas está em um país que não possui nenhum direito para os homossexuais.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3,4 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687584"/>
                  </a:ext>
                </a:extLst>
              </a:tr>
              <a:tr h="712495"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6)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Esse mesmo homem de 40 anos, evangélico pentecostal, ativo religiosamente, que considera a religião importante, confia na democracia e nos outros cidadãos, mas está em um país que permite que homossexuais se relacionem, se casem e adotem crianças.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5,8 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781626"/>
                  </a:ext>
                </a:extLst>
              </a:tr>
              <a:tr h="543119"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7)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Homem de 40 anos, protestante tradicional, ativo religiosamente, que considera a religião importante, confia na democracia e nos outros cidadãos, mas está em um país que não possui nenhum direito para os homossexuais.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3,8 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079118"/>
                  </a:ext>
                </a:extLst>
              </a:tr>
              <a:tr h="712495"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8) </a:t>
                      </a:r>
                      <a:endParaRPr lang="pt-BR" sz="1500" kern="10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Esse mesmo homem de 40 anos, protestante tradicional, ativo religiosamente, que considera a religião importante, confia na democracia e nos outros cidadãos, mas está em um país que permite que homossexuais se relacionem, se casem e adotem crianças.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6,1 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220679"/>
                  </a:ext>
                </a:extLst>
              </a:tr>
              <a:tr h="712495"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9)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Homem de outra religião, também com 40 anos, ativo religiosamente, que considera a religião importante, confia na democracia e nos outros cidadãos, mas está em um país que não possui nenhum direito para os homossexuais. 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85"/>
                        </a:spcBef>
                        <a:spcAft>
                          <a:spcPts val="285"/>
                        </a:spcAft>
                      </a:pPr>
                      <a:r>
                        <a:rPr lang="pt-BR" sz="1500" kern="100" dirty="0">
                          <a:effectLst/>
                          <a:latin typeface="Times New Roman" panose="02020603050405020304" pitchFamily="18" charset="0"/>
                          <a:ea typeface="NSimSun" panose="02010609030101010101" pitchFamily="49" charset="-122"/>
                          <a:cs typeface="Lucida Sans" panose="020B0602030504020204" pitchFamily="34" charset="0"/>
                        </a:rPr>
                        <a:t>3,9</a:t>
                      </a:r>
                      <a:endParaRPr lang="pt-BR" sz="1500" kern="100" dirty="0">
                        <a:effectLst/>
                        <a:latin typeface="Liberation Serif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11926" marR="11926" marT="11926" marB="11926" anchor="ctr">
                    <a:lnL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982687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B619C4FE-882B-8C77-C869-E0027F470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59" y="629806"/>
            <a:ext cx="116779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eration Serif" charset="0"/>
                <a:ea typeface="NSimSun" panose="02010609030101010101" pitchFamily="49" charset="-122"/>
                <a:cs typeface="Times New Roman" panose="02020603050405020304" pitchFamily="18" charset="0"/>
              </a:rPr>
              <a:t>Quadro </a:t>
            </a:r>
            <a:r>
              <a:rPr kumimoji="0" lang="pt-BR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beration Serif" charset="0"/>
                <a:ea typeface="NSimSun" panose="02010609030101010101" pitchFamily="49" charset="-122"/>
                <a:cs typeface="Times New Roman" panose="02020603050405020304" pitchFamily="18" charset="0"/>
              </a:rPr>
              <a:t>1 – </a:t>
            </a:r>
            <a:r>
              <a:rPr lang="pt-BR" altLang="zh-CN">
                <a:latin typeface="Liberation Serif" charset="0"/>
                <a:ea typeface="NSimSun" panose="02010609030101010101" pitchFamily="49" charset="-122"/>
                <a:cs typeface="Times New Roman" panose="02020603050405020304" pitchFamily="18" charset="0"/>
              </a:rPr>
              <a:t>VALORES PREDITOS</a:t>
            </a:r>
            <a:endParaRPr kumimoji="0" lang="pt-BR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32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650914A-5330-6910-181F-EFBB36262A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14:cNvPr>
              <p14:cNvContentPartPr/>
              <p14:nvPr/>
            </p14:nvContentPartPr>
            <p14:xfrm>
              <a:off x="-426880" y="5902560"/>
              <a:ext cx="360" cy="360"/>
            </p14:xfrm>
          </p:contentPart>
        </mc:Choice>
        <mc:Fallback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FF046179-FE59-B317-2A54-3F031B2CC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4880" y="588492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145850CA-87F3-628A-F5FB-BAACABEBC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2" y="1169318"/>
            <a:ext cx="12881059" cy="68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2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B415AF7-7271-4E4A-82A0-D2F6B216B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160420" y="-272310"/>
            <a:ext cx="12320079" cy="4625744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Obrigado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Histórico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524637" y="1159589"/>
            <a:ext cx="10167747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00"/>
              </a:spcBef>
              <a:tabLst>
                <a:tab pos="355600" algn="l"/>
              </a:tabLst>
            </a:pPr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Estimação</a:t>
            </a:r>
            <a:r>
              <a:rPr lang="pt-BR" sz="22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2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Componentes</a:t>
            </a:r>
            <a:r>
              <a:rPr lang="pt-BR" sz="22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2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Variância 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DejaVu Sans"/>
              <a:buChar char="➢"/>
              <a:tabLst>
                <a:tab pos="355600" algn="l"/>
              </a:tabLst>
            </a:pPr>
            <a:endParaRPr lang="pt-BR" sz="22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ts val="2300"/>
              </a:lnSpc>
              <a:spcBef>
                <a:spcPts val="260"/>
              </a:spcBef>
              <a:buFont typeface="DejaVu Sans"/>
              <a:buChar char="➢"/>
              <a:tabLst>
                <a:tab pos="355600" algn="l"/>
              </a:tabLst>
            </a:pPr>
            <a:r>
              <a:rPr lang="pt-BR" sz="22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Dempster</a:t>
            </a:r>
            <a:r>
              <a:rPr lang="pt-B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t-BR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Laird</a:t>
            </a:r>
            <a:r>
              <a:rPr lang="pt-BR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Rubin</a:t>
            </a:r>
            <a:r>
              <a:rPr lang="pt-BR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(1977)</a:t>
            </a:r>
            <a:r>
              <a:rPr lang="pt-BR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desenvolveram</a:t>
            </a:r>
            <a:r>
              <a:rPr lang="pt-BR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r>
              <a:rPr lang="pt-BR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algoritmo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tornou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possível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</a:t>
            </a:r>
            <a:r>
              <a:rPr lang="pt-BR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pt-BR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conceito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Lindley</a:t>
            </a:r>
            <a:r>
              <a:rPr lang="pt-BR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Smith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pt-BR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r>
              <a:rPr lang="pt-BR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conjunto</a:t>
            </a:r>
            <a:r>
              <a:rPr lang="pt-BR"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lang="pt-BR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ampliado</a:t>
            </a:r>
            <a:r>
              <a:rPr lang="pt-BR"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casos.</a:t>
            </a: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344170" indent="-342900">
              <a:lnSpc>
                <a:spcPts val="2300"/>
              </a:lnSpc>
              <a:spcBef>
                <a:spcPts val="600"/>
              </a:spcBef>
              <a:buFont typeface="DejaVu Sans"/>
              <a:buChar char="➢"/>
              <a:tabLst>
                <a:tab pos="355600" algn="l"/>
              </a:tabLst>
            </a:pPr>
            <a:r>
              <a:rPr 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Dempster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(1981)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demonstrou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técnica</a:t>
            </a:r>
            <a:r>
              <a:rPr lang="pt-BR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ECV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poderia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aplicada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estruturas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hierarquizadas.</a:t>
            </a: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04775" indent="-342900">
              <a:lnSpc>
                <a:spcPts val="2300"/>
              </a:lnSpc>
              <a:spcBef>
                <a:spcPts val="600"/>
              </a:spcBef>
              <a:buFont typeface="DejaVu Sans"/>
              <a:buChar char="➢"/>
              <a:tabLst>
                <a:tab pos="355600" algn="l"/>
              </a:tabLst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1982</a:t>
            </a:r>
            <a:r>
              <a:rPr lang="pt-BR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1983</a:t>
            </a:r>
            <a:r>
              <a:rPr lang="pt-BR"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primeiros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trabalhos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aplicações</a:t>
            </a:r>
            <a:r>
              <a:rPr lang="pt-BR" sz="2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dessa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técnica</a:t>
            </a:r>
            <a:r>
              <a:rPr lang="pt-BR" sz="22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foram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publicados.</a:t>
            </a: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302895" indent="-342900">
              <a:lnSpc>
                <a:spcPts val="2300"/>
              </a:lnSpc>
              <a:spcBef>
                <a:spcPts val="600"/>
              </a:spcBef>
              <a:buFont typeface="DejaVu Sans"/>
              <a:buChar char="➢"/>
              <a:tabLst>
                <a:tab pos="355600" algn="l"/>
              </a:tabLst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1988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foram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apresentadas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primeiras</a:t>
            </a:r>
            <a:r>
              <a:rPr lang="pt-BR"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ferramentas</a:t>
            </a:r>
            <a:r>
              <a:rPr lang="pt-BR" sz="22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ajustes</a:t>
            </a:r>
            <a:r>
              <a:rPr lang="pt-BR" sz="22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desses</a:t>
            </a:r>
            <a:r>
              <a:rPr lang="pt-BR" sz="2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modelos:</a:t>
            </a: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Ferramentas para Ajustes de Modelos: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VARCL (1988):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Uma das primeiras ferramentas desenvolvidas para ajustar modelos de ECV.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MIXOR (1996):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Outra ferramenta que surgiu mais tarde, usada para modelos de ECV, especialmente em dados categóricos.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SAS </a:t>
            </a:r>
            <a:r>
              <a:rPr lang="pt-B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Mixer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(1996):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Procedimento no software SAS que permite ajustar modelos de ECV.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HLM (2000):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Ferramenta usada para ajustar modelos hierárquicos lineares, que são uma forma de modelos de ECV.</a:t>
            </a: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ECC7353-A115-88E3-FFE3-840443910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 a regressão multinível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646556" y="1598157"/>
            <a:ext cx="9411843" cy="501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 uma técnica estatística para analisar dados estruturados hierarquicamente</a:t>
            </a:r>
            <a:endParaRPr lang="pt-BR" sz="25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1156716" y="2366891"/>
            <a:ext cx="10864596" cy="391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700" marR="208915">
              <a:lnSpc>
                <a:spcPts val="2300"/>
              </a:lnSpc>
              <a:spcBef>
                <a:spcPts val="260"/>
              </a:spcBef>
              <a:tabLst>
                <a:tab pos="355600" algn="l"/>
              </a:tabLst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Muitas</a:t>
            </a:r>
            <a:r>
              <a:rPr lang="pt-BR"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pesquisas</a:t>
            </a:r>
            <a:r>
              <a:rPr lang="pt-BR"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pt-BR"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Ciências</a:t>
            </a:r>
            <a:r>
              <a:rPr lang="pt-BR"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Sociais</a:t>
            </a:r>
            <a:r>
              <a:rPr lang="pt-BR"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envolvem</a:t>
            </a:r>
            <a:r>
              <a:rPr lang="pt-BR"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estruturados</a:t>
            </a:r>
            <a:r>
              <a:rPr lang="pt-BR"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</a:t>
            </a:r>
            <a:r>
              <a:rPr lang="pt-BR"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hierárquica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DejaVu Sans"/>
              <a:buChar char="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>
              <a:lnSpc>
                <a:spcPts val="2300"/>
              </a:lnSpc>
              <a:buClr>
                <a:srgbClr val="D1282E"/>
              </a:buClr>
              <a:buFont typeface="WenQuanYi Micro Hei"/>
              <a:buChar char="✓"/>
              <a:tabLst>
                <a:tab pos="812800" algn="l"/>
              </a:tabLs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 Estudos envolvendo escolaridade</a:t>
            </a:r>
          </a:p>
          <a:p>
            <a:pPr marL="812800" marR="5080" lvl="1" indent="-342900">
              <a:lnSpc>
                <a:spcPts val="2300"/>
              </a:lnSpc>
              <a:buClr>
                <a:srgbClr val="D1282E"/>
              </a:buClr>
              <a:buFont typeface="WenQuanYi Micro Hei"/>
              <a:buChar char="✓"/>
              <a:tabLst>
                <a:tab pos="812800" algn="l"/>
              </a:tabLst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97965" lvl="2" indent="-342265">
              <a:lnSpc>
                <a:spcPct val="100000"/>
              </a:lnSpc>
              <a:buClr>
                <a:srgbClr val="D1282E"/>
              </a:buClr>
              <a:buFont typeface="WenQuanYi Micro Hei"/>
              <a:buChar char="✓"/>
              <a:tabLst>
                <a:tab pos="1497965" algn="l"/>
              </a:tabLst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Unidades</a:t>
            </a:r>
            <a:r>
              <a:rPr lang="pt-BR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4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Análises:</a:t>
            </a:r>
            <a:r>
              <a:rPr lang="pt-BR"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Escolas, salas de aula e alunos</a:t>
            </a:r>
          </a:p>
          <a:p>
            <a:pPr marL="1497965" lvl="2" indent="-342265">
              <a:lnSpc>
                <a:spcPct val="100000"/>
              </a:lnSpc>
              <a:spcBef>
                <a:spcPts val="300"/>
              </a:spcBef>
              <a:buClr>
                <a:srgbClr val="D1282E"/>
              </a:buClr>
              <a:buFont typeface="WenQuanYi Micro Hei"/>
              <a:buChar char="✓"/>
              <a:tabLst>
                <a:tab pos="1497965" algn="l"/>
              </a:tabLst>
            </a:pPr>
            <a:r>
              <a:rPr lang="pt-BR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Três níveis de análise: </a:t>
            </a:r>
            <a:r>
              <a:rPr lang="pt-B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Macro, intermediário e micro/ individual</a:t>
            </a:r>
            <a:r>
              <a:rPr lang="pt-BR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24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97965" lvl="2" indent="-342265">
              <a:spcBef>
                <a:spcPts val="300"/>
              </a:spcBef>
              <a:buClr>
                <a:srgbClr val="D1282E"/>
              </a:buClr>
              <a:buFont typeface="WenQuanYi Micro Hei"/>
              <a:buChar char="✓"/>
              <a:tabLst>
                <a:tab pos="1497965" algn="l"/>
              </a:tabLst>
            </a:pPr>
            <a:r>
              <a:rPr lang="pt-BR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  <a:r>
              <a:rPr lang="pt-BR" sz="2400" b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Agrupados:</a:t>
            </a:r>
            <a:r>
              <a:rPr lang="pt-BR"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unidades</a:t>
            </a:r>
            <a:r>
              <a:rPr lang="pt-BR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análise</a:t>
            </a:r>
            <a:r>
              <a:rPr lang="pt-BR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compõem</a:t>
            </a:r>
            <a:r>
              <a:rPr lang="pt-BR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nível</a:t>
            </a:r>
            <a:r>
              <a:rPr lang="pt-BR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</a:t>
            </a:r>
            <a:r>
              <a:rPr lang="pt-BR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estão</a:t>
            </a:r>
            <a:r>
              <a:rPr lang="pt-BR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relacionadas diretamente aos demais níveis</a:t>
            </a:r>
          </a:p>
          <a:p>
            <a:pPr marL="1497965" lvl="2" indent="-342265">
              <a:lnSpc>
                <a:spcPct val="100000"/>
              </a:lnSpc>
              <a:spcBef>
                <a:spcPts val="300"/>
              </a:spcBef>
              <a:buClr>
                <a:srgbClr val="D1282E"/>
              </a:buClr>
              <a:buFont typeface="WenQuanYi Micro Hei"/>
              <a:buChar char="✓"/>
              <a:tabLst>
                <a:tab pos="1497965" algn="l"/>
              </a:tabLst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lnSpc>
                <a:spcPts val="19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" name="Forma Livre 931" descr="Ícone de gráfico de linhas.">
            <a:extLst>
              <a:ext uri="{FF2B5EF4-FFF2-40B4-BE49-F238E27FC236}">
                <a16:creationId xmlns:a16="http://schemas.microsoft.com/office/drawing/2014/main" id="{D6E99607-03B7-41E5-AD6F-79DCFC17E713}"/>
              </a:ext>
            </a:extLst>
          </p:cNvPr>
          <p:cNvSpPr>
            <a:spLocks noEditPoints="1"/>
          </p:cNvSpPr>
          <p:nvPr/>
        </p:nvSpPr>
        <p:spPr bwMode="auto">
          <a:xfrm>
            <a:off x="1327404" y="1515962"/>
            <a:ext cx="219075" cy="285750"/>
          </a:xfrm>
          <a:custGeom>
            <a:avLst/>
            <a:gdLst>
              <a:gd name="T0" fmla="*/ 348 w 553"/>
              <a:gd name="T1" fmla="*/ 11 h 722"/>
              <a:gd name="T2" fmla="*/ 348 w 553"/>
              <a:gd name="T3" fmla="*/ 204 h 722"/>
              <a:gd name="T4" fmla="*/ 108 w 553"/>
              <a:gd name="T5" fmla="*/ 602 h 722"/>
              <a:gd name="T6" fmla="*/ 99 w 553"/>
              <a:gd name="T7" fmla="*/ 599 h 722"/>
              <a:gd name="T8" fmla="*/ 95 w 553"/>
              <a:gd name="T9" fmla="*/ 590 h 722"/>
              <a:gd name="T10" fmla="*/ 96 w 553"/>
              <a:gd name="T11" fmla="*/ 236 h 722"/>
              <a:gd name="T12" fmla="*/ 104 w 553"/>
              <a:gd name="T13" fmla="*/ 230 h 722"/>
              <a:gd name="T14" fmla="*/ 113 w 553"/>
              <a:gd name="T15" fmla="*/ 230 h 722"/>
              <a:gd name="T16" fmla="*/ 119 w 553"/>
              <a:gd name="T17" fmla="*/ 236 h 722"/>
              <a:gd name="T18" fmla="*/ 120 w 553"/>
              <a:gd name="T19" fmla="*/ 467 h 722"/>
              <a:gd name="T20" fmla="*/ 233 w 553"/>
              <a:gd name="T21" fmla="*/ 365 h 722"/>
              <a:gd name="T22" fmla="*/ 241 w 553"/>
              <a:gd name="T23" fmla="*/ 365 h 722"/>
              <a:gd name="T24" fmla="*/ 327 w 553"/>
              <a:gd name="T25" fmla="*/ 421 h 722"/>
              <a:gd name="T26" fmla="*/ 440 w 553"/>
              <a:gd name="T27" fmla="*/ 303 h 722"/>
              <a:gd name="T28" fmla="*/ 447 w 553"/>
              <a:gd name="T29" fmla="*/ 301 h 722"/>
              <a:gd name="T30" fmla="*/ 451 w 553"/>
              <a:gd name="T31" fmla="*/ 303 h 722"/>
              <a:gd name="T32" fmla="*/ 456 w 553"/>
              <a:gd name="T33" fmla="*/ 308 h 722"/>
              <a:gd name="T34" fmla="*/ 456 w 553"/>
              <a:gd name="T35" fmla="*/ 317 h 722"/>
              <a:gd name="T36" fmla="*/ 338 w 553"/>
              <a:gd name="T37" fmla="*/ 446 h 722"/>
              <a:gd name="T38" fmla="*/ 330 w 553"/>
              <a:gd name="T39" fmla="*/ 449 h 722"/>
              <a:gd name="T40" fmla="*/ 322 w 553"/>
              <a:gd name="T41" fmla="*/ 448 h 722"/>
              <a:gd name="T42" fmla="*/ 120 w 553"/>
              <a:gd name="T43" fmla="*/ 500 h 722"/>
              <a:gd name="T44" fmla="*/ 450 w 553"/>
              <a:gd name="T45" fmla="*/ 577 h 722"/>
              <a:gd name="T46" fmla="*/ 458 w 553"/>
              <a:gd name="T47" fmla="*/ 581 h 722"/>
              <a:gd name="T48" fmla="*/ 462 w 553"/>
              <a:gd name="T49" fmla="*/ 590 h 722"/>
              <a:gd name="T50" fmla="*/ 458 w 553"/>
              <a:gd name="T51" fmla="*/ 599 h 722"/>
              <a:gd name="T52" fmla="*/ 450 w 553"/>
              <a:gd name="T53" fmla="*/ 602 h 722"/>
              <a:gd name="T54" fmla="*/ 357 w 553"/>
              <a:gd name="T55" fmla="*/ 3 h 722"/>
              <a:gd name="T56" fmla="*/ 348 w 553"/>
              <a:gd name="T57" fmla="*/ 0 h 722"/>
              <a:gd name="T58" fmla="*/ 7 w 553"/>
              <a:gd name="T59" fmla="*/ 1 h 722"/>
              <a:gd name="T60" fmla="*/ 1 w 553"/>
              <a:gd name="T61" fmla="*/ 7 h 722"/>
              <a:gd name="T62" fmla="*/ 0 w 553"/>
              <a:gd name="T63" fmla="*/ 710 h 722"/>
              <a:gd name="T64" fmla="*/ 3 w 553"/>
              <a:gd name="T65" fmla="*/ 719 h 722"/>
              <a:gd name="T66" fmla="*/ 12 w 553"/>
              <a:gd name="T67" fmla="*/ 722 h 722"/>
              <a:gd name="T68" fmla="*/ 546 w 553"/>
              <a:gd name="T69" fmla="*/ 721 h 722"/>
              <a:gd name="T70" fmla="*/ 552 w 553"/>
              <a:gd name="T71" fmla="*/ 715 h 722"/>
              <a:gd name="T72" fmla="*/ 553 w 553"/>
              <a:gd name="T73" fmla="*/ 204 h 722"/>
              <a:gd name="T74" fmla="*/ 550 w 553"/>
              <a:gd name="T75" fmla="*/ 196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3" h="722">
                <a:moveTo>
                  <a:pt x="348" y="204"/>
                </a:moveTo>
                <a:lnTo>
                  <a:pt x="348" y="11"/>
                </a:lnTo>
                <a:lnTo>
                  <a:pt x="541" y="204"/>
                </a:lnTo>
                <a:lnTo>
                  <a:pt x="348" y="204"/>
                </a:lnTo>
                <a:close/>
                <a:moveTo>
                  <a:pt x="450" y="602"/>
                </a:moveTo>
                <a:lnTo>
                  <a:pt x="108" y="602"/>
                </a:lnTo>
                <a:lnTo>
                  <a:pt x="104" y="601"/>
                </a:lnTo>
                <a:lnTo>
                  <a:pt x="99" y="599"/>
                </a:lnTo>
                <a:lnTo>
                  <a:pt x="96" y="595"/>
                </a:lnTo>
                <a:lnTo>
                  <a:pt x="95" y="590"/>
                </a:lnTo>
                <a:lnTo>
                  <a:pt x="95" y="241"/>
                </a:lnTo>
                <a:lnTo>
                  <a:pt x="96" y="236"/>
                </a:lnTo>
                <a:lnTo>
                  <a:pt x="99" y="232"/>
                </a:lnTo>
                <a:lnTo>
                  <a:pt x="104" y="230"/>
                </a:lnTo>
                <a:lnTo>
                  <a:pt x="108" y="229"/>
                </a:lnTo>
                <a:lnTo>
                  <a:pt x="113" y="230"/>
                </a:lnTo>
                <a:lnTo>
                  <a:pt x="117" y="232"/>
                </a:lnTo>
                <a:lnTo>
                  <a:pt x="119" y="236"/>
                </a:lnTo>
                <a:lnTo>
                  <a:pt x="120" y="241"/>
                </a:lnTo>
                <a:lnTo>
                  <a:pt x="120" y="467"/>
                </a:lnTo>
                <a:lnTo>
                  <a:pt x="230" y="368"/>
                </a:lnTo>
                <a:lnTo>
                  <a:pt x="233" y="365"/>
                </a:lnTo>
                <a:lnTo>
                  <a:pt x="237" y="364"/>
                </a:lnTo>
                <a:lnTo>
                  <a:pt x="241" y="365"/>
                </a:lnTo>
                <a:lnTo>
                  <a:pt x="244" y="367"/>
                </a:lnTo>
                <a:lnTo>
                  <a:pt x="327" y="421"/>
                </a:lnTo>
                <a:lnTo>
                  <a:pt x="436" y="306"/>
                </a:lnTo>
                <a:lnTo>
                  <a:pt x="440" y="303"/>
                </a:lnTo>
                <a:lnTo>
                  <a:pt x="445" y="301"/>
                </a:lnTo>
                <a:lnTo>
                  <a:pt x="447" y="301"/>
                </a:lnTo>
                <a:lnTo>
                  <a:pt x="449" y="302"/>
                </a:lnTo>
                <a:lnTo>
                  <a:pt x="451" y="303"/>
                </a:lnTo>
                <a:lnTo>
                  <a:pt x="453" y="304"/>
                </a:lnTo>
                <a:lnTo>
                  <a:pt x="456" y="308"/>
                </a:lnTo>
                <a:lnTo>
                  <a:pt x="457" y="313"/>
                </a:lnTo>
                <a:lnTo>
                  <a:pt x="456" y="317"/>
                </a:lnTo>
                <a:lnTo>
                  <a:pt x="454" y="321"/>
                </a:lnTo>
                <a:lnTo>
                  <a:pt x="338" y="446"/>
                </a:lnTo>
                <a:lnTo>
                  <a:pt x="334" y="448"/>
                </a:lnTo>
                <a:lnTo>
                  <a:pt x="330" y="449"/>
                </a:lnTo>
                <a:lnTo>
                  <a:pt x="326" y="449"/>
                </a:lnTo>
                <a:lnTo>
                  <a:pt x="322" y="448"/>
                </a:lnTo>
                <a:lnTo>
                  <a:pt x="239" y="393"/>
                </a:lnTo>
                <a:lnTo>
                  <a:pt x="120" y="500"/>
                </a:lnTo>
                <a:lnTo>
                  <a:pt x="120" y="577"/>
                </a:lnTo>
                <a:lnTo>
                  <a:pt x="450" y="577"/>
                </a:lnTo>
                <a:lnTo>
                  <a:pt x="455" y="578"/>
                </a:lnTo>
                <a:lnTo>
                  <a:pt x="458" y="581"/>
                </a:lnTo>
                <a:lnTo>
                  <a:pt x="461" y="585"/>
                </a:lnTo>
                <a:lnTo>
                  <a:pt x="462" y="590"/>
                </a:lnTo>
                <a:lnTo>
                  <a:pt x="461" y="595"/>
                </a:lnTo>
                <a:lnTo>
                  <a:pt x="458" y="599"/>
                </a:lnTo>
                <a:lnTo>
                  <a:pt x="455" y="601"/>
                </a:lnTo>
                <a:lnTo>
                  <a:pt x="450" y="60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0"/>
                </a:lnTo>
                <a:lnTo>
                  <a:pt x="348" y="0"/>
                </a:lnTo>
                <a:lnTo>
                  <a:pt x="12" y="0"/>
                </a:lnTo>
                <a:lnTo>
                  <a:pt x="7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710"/>
                </a:lnTo>
                <a:lnTo>
                  <a:pt x="1" y="715"/>
                </a:lnTo>
                <a:lnTo>
                  <a:pt x="3" y="719"/>
                </a:lnTo>
                <a:lnTo>
                  <a:pt x="7" y="721"/>
                </a:lnTo>
                <a:lnTo>
                  <a:pt x="12" y="722"/>
                </a:lnTo>
                <a:lnTo>
                  <a:pt x="541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0"/>
                </a:lnTo>
                <a:lnTo>
                  <a:pt x="553" y="204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0C04167-245A-C94A-6B35-0CB98B3C3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22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 a regressão multinível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1078420" y="1707885"/>
            <a:ext cx="9411843" cy="40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pt-B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Estruturas de Três Níveis: em pesquisas na área educacional são comuns estruturas de dados hierarquizadas em três níveis.</a:t>
            </a:r>
          </a:p>
          <a:p>
            <a:pPr algn="ctr" rtl="0"/>
            <a:r>
              <a:rPr lang="pt-B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Ex. 1: Identificação dos efeitos de uma nova técnica didático-pedagógica </a:t>
            </a:r>
            <a:r>
              <a:rPr lang="pt-BR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sobre o rendimento dos alunos ao longo do tempo.</a:t>
            </a:r>
          </a:p>
          <a:p>
            <a:pPr marL="355600" marR="601345" indent="-342900">
              <a:spcBef>
                <a:spcPts val="219"/>
              </a:spcBef>
              <a:buClr>
                <a:srgbClr val="D1282E"/>
              </a:buClr>
              <a:buFont typeface="WenQuanYi Micro Hei"/>
              <a:buChar char="✓"/>
              <a:tabLst>
                <a:tab pos="355600" algn="l"/>
              </a:tabLs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Nível</a:t>
            </a:r>
            <a:r>
              <a:rPr lang="pt-B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micro:</a:t>
            </a:r>
            <a:r>
              <a:rPr lang="pt-B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  <a:r>
              <a:rPr lang="pt-B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pt-B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rendimento</a:t>
            </a:r>
            <a:r>
              <a:rPr lang="pt-B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r>
              <a:rPr lang="pt-B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alunos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coletados</a:t>
            </a:r>
            <a:r>
              <a:rPr lang="pt-B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trimestralmente</a:t>
            </a:r>
            <a:r>
              <a:rPr lang="pt-B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</a:t>
            </a:r>
            <a:r>
              <a:rPr lang="pt-B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três</a:t>
            </a:r>
            <a:r>
              <a:rPr lang="pt-B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anos.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spcBef>
                <a:spcPts val="400"/>
              </a:spcBef>
              <a:buClr>
                <a:srgbClr val="D1282E"/>
              </a:buClr>
              <a:buFont typeface="WenQuanYi Micro Hei"/>
              <a:buChar char="✓"/>
              <a:tabLst>
                <a:tab pos="355600" algn="l"/>
              </a:tabLs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Nível</a:t>
            </a:r>
            <a:r>
              <a:rPr lang="pt-BR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intermediário:</a:t>
            </a:r>
            <a:r>
              <a:rPr lang="pt-B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pt-B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múltiplas</a:t>
            </a:r>
            <a:r>
              <a:rPr lang="pt-BR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observações</a:t>
            </a:r>
            <a:r>
              <a:rPr lang="pt-B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rendimentos</a:t>
            </a:r>
            <a:r>
              <a:rPr lang="pt-B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estão</a:t>
            </a:r>
            <a:r>
              <a:rPr lang="pt-B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agrupadas</a:t>
            </a:r>
            <a:r>
              <a:rPr lang="pt-B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pt-B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nível</a:t>
            </a:r>
            <a:r>
              <a:rPr lang="pt-B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r>
              <a:rPr lang="pt-B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alunos,</a:t>
            </a:r>
            <a:r>
              <a:rPr lang="pt-B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passam</a:t>
            </a:r>
            <a:r>
              <a:rPr lang="pt-B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pt-B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r>
              <a:rPr lang="pt-B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nível</a:t>
            </a:r>
            <a:r>
              <a:rPr lang="pt-BR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hierarquicamente</a:t>
            </a:r>
            <a:r>
              <a:rPr lang="pt-B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superior</a:t>
            </a:r>
            <a:r>
              <a:rPr lang="pt-B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nesse caso.</a:t>
            </a:r>
          </a:p>
          <a:p>
            <a:pPr marL="355600" marR="5080" indent="-342900">
              <a:spcBef>
                <a:spcPts val="400"/>
              </a:spcBef>
              <a:buClr>
                <a:srgbClr val="D1282E"/>
              </a:buClr>
              <a:buFont typeface="WenQuanYi Micro Hei"/>
              <a:buChar char="✓"/>
              <a:tabLst>
                <a:tab pos="355600" algn="l"/>
              </a:tabLst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Nível</a:t>
            </a:r>
            <a:r>
              <a:rPr lang="pt-BR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superior:</a:t>
            </a:r>
            <a:r>
              <a:rPr lang="pt-B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pt-BR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escolas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lnSpc>
                <a:spcPts val="1900"/>
              </a:lnSpc>
            </a:pPr>
            <a:endParaRPr lang="pt-BR" sz="25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7C3470-5B97-0779-DED5-E805002CB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 na análise de estruturas hierárquicas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1078420" y="1707885"/>
            <a:ext cx="9411843" cy="4320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pt-B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Apesar dessa recorrência em pesquisas sociais até recentemente os pesquisadores não produziam análises adequadas a essa estrutura hierarquizada de dados.</a:t>
            </a:r>
          </a:p>
          <a:p>
            <a:pPr marL="342900" indent="-342900" algn="ctr" rtl="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Limitações das técnicas convencionais de estimação de modelos lineares com estruturas agrupadas, gerando nas Ciências Sociais problemas de viés de agregação, erros de precisão e confusões envolvendo as unidades de análises.</a:t>
            </a:r>
          </a:p>
          <a:p>
            <a:pPr marL="342900" indent="-342900" algn="ctr" rtl="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Empobrecimento: essa limitação tem conduzido a uma postura reducionista na formulação de hipóteses, que se concentram apenas em um nível de análise quando a realidade empírica exige claramente uma abordagem multinível.</a:t>
            </a:r>
          </a:p>
          <a:p>
            <a:pPr algn="ctr" rtl="0">
              <a:lnSpc>
                <a:spcPts val="1900"/>
              </a:lnSpc>
            </a:pPr>
            <a:endParaRPr lang="pt-BR" sz="25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Onda 1">
            <a:extLst>
              <a:ext uri="{FF2B5EF4-FFF2-40B4-BE49-F238E27FC236}">
                <a16:creationId xmlns:a16="http://schemas.microsoft.com/office/drawing/2014/main" id="{F5758218-FB9C-8E09-F91F-EC6983EC4CBD}"/>
              </a:ext>
            </a:extLst>
          </p:cNvPr>
          <p:cNvSpPr/>
          <p:nvPr/>
        </p:nvSpPr>
        <p:spPr>
          <a:xfrm>
            <a:off x="7473696" y="5599527"/>
            <a:ext cx="4401312" cy="1078991"/>
          </a:xfrm>
          <a:prstGeom prst="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Falácia ecológica </a:t>
            </a:r>
          </a:p>
        </p:txBody>
      </p:sp>
      <p:pic>
        <p:nvPicPr>
          <p:cNvPr id="4" name="Imagem 3" descr="Abelha feliz">
            <a:extLst>
              <a:ext uri="{FF2B5EF4-FFF2-40B4-BE49-F238E27FC236}">
                <a16:creationId xmlns:a16="http://schemas.microsoft.com/office/drawing/2014/main" id="{77C270D6-1BB9-3C81-8A7A-B9FE002DD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79" y="5451523"/>
            <a:ext cx="1149096" cy="1149096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E9F7F3B-1C81-3C21-FB7A-FEEF6FE7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197985" y="319502"/>
            <a:ext cx="3604895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 precedentes da técnica 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524637" y="1159589"/>
            <a:ext cx="10167747" cy="4991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Regressão e Análise de Variância: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exposição dos fundamentos dessa técnica indica que se trata de algo derivado dos princípios presentes nas técnicas de regressão e de análise de variância.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Revisão desses princípios (Regressão e ANOVA)</a:t>
            </a: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55600" algn="l"/>
              </a:tabLst>
            </a:pPr>
            <a:r>
              <a:rPr lang="pt-BR" sz="2400" dirty="0"/>
              <a:t>Essas técnicas são fundamentais em estatística e são usadas para investigar a relação entre variáveis. 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55600" algn="l"/>
              </a:tabLst>
            </a:pPr>
            <a:r>
              <a:rPr lang="pt-BR" sz="2400" dirty="0"/>
              <a:t>A regressão geralmente analisa como uma ou mais variáveis independentes (preditoras) afetam uma variável dependente (resultado). ANOVA, por outro lado, é usada para comparar as médias de diferentes grupos e determinar se as diferenças observadas são estatisticamente significativas.</a:t>
            </a: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7DD6E85-88A4-D593-3518-F4AE53094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2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 precedentes da técnica 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247395" y="692532"/>
            <a:ext cx="11586083" cy="5642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ctr">
              <a:lnSpc>
                <a:spcPct val="100000"/>
              </a:lnSpc>
              <a:spcBef>
                <a:spcPts val="600"/>
              </a:spcBef>
              <a:tabLst>
                <a:tab pos="355600" algn="l"/>
              </a:tabLst>
            </a:pPr>
            <a:r>
              <a:rPr lang="pt-BR" sz="2200" b="1" dirty="0"/>
              <a:t>Exemplo de Estudo Educacional:</a:t>
            </a:r>
            <a:endParaRPr lang="pt-BR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Estudo Educacional: vamos seguir os passos propostos por </a:t>
            </a:r>
            <a:r>
              <a:rPr 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Raudenbush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Brik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(2002) - </a:t>
            </a:r>
            <a:r>
              <a:rPr lang="pt-BR" sz="2200" dirty="0"/>
              <a:t> especialistas em modelos hierárquicos- 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usar como exemplo um estudo sobre a relação entre Situação Socioeconômica (SS) e Nota em Matemática (NM).</a:t>
            </a: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Variável Dependente: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Nota de Matemática (NM) - Essa é a variável de interesse, cujo comportamento estamos tentando explicar.</a:t>
            </a:r>
          </a:p>
          <a:p>
            <a:pPr>
              <a:buFont typeface="+mj-lt"/>
              <a:buAutoNum type="arabicPeriod"/>
            </a:pPr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Único Preditor: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Situação Socioeconômica (SS) - Essa é a variável que se acredita influenciar a Nota de Matemática.</a:t>
            </a:r>
          </a:p>
          <a:p>
            <a:pPr>
              <a:buFont typeface="+mj-lt"/>
              <a:buAutoNum type="arabicPeriod"/>
            </a:pPr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Nível 1: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Ambas as variáveis (NM e SS) se originam no nível "aluno", o que significa que estão associadas a cada estudante individualmente (nível micro).</a:t>
            </a:r>
          </a:p>
          <a:p>
            <a:pPr>
              <a:buFont typeface="+mj-lt"/>
              <a:buAutoNum type="arabicPeriod"/>
            </a:pPr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Escola:</a:t>
            </a: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modelo inicialmente investiga a relação entre essas variáveis em uma única escola. Esse é um cenário simplificado que facilita a análise inicial antes de expandir para múltiplas escolas ou níveis hierárquicos adicionais.</a:t>
            </a: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9110D41-706A-C517-5447-222B13DD2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5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pt-BR" dirty="0"/>
              <a:t>Análise de projeto slide 10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4086225" y="257381"/>
            <a:ext cx="3908425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Testes precedentes da técnica 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rtl="0"/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0" y="4634612"/>
            <a:ext cx="11586083" cy="69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tabLst>
                <a:tab pos="812165" algn="l"/>
              </a:tabLst>
            </a:pPr>
            <a:endParaRPr lang="pt-BR" sz="2000" dirty="0">
              <a:latin typeface="Arial"/>
              <a:cs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D7D7A657-C4F0-E052-58A5-FF2573321B9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17" y="2223388"/>
            <a:ext cx="6221095" cy="41546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9DE1FE7-4847-ECC8-C42F-E0D9580CEE85}"/>
              </a:ext>
            </a:extLst>
          </p:cNvPr>
          <p:cNvSpPr txBox="1"/>
          <p:nvPr/>
        </p:nvSpPr>
        <p:spPr>
          <a:xfrm>
            <a:off x="6827012" y="978407"/>
            <a:ext cx="5253863" cy="5437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Nesse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dispersão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podemos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verificar</a:t>
            </a:r>
            <a:r>
              <a:rPr lang="pt-B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relacionamento</a:t>
            </a:r>
            <a:r>
              <a:rPr lang="pt-B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pt-B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única</a:t>
            </a:r>
            <a:r>
              <a:rPr lang="pt-B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escola.</a:t>
            </a:r>
          </a:p>
          <a:p>
            <a:pPr marL="12700" marR="5080">
              <a:lnSpc>
                <a:spcPts val="2100"/>
              </a:lnSpc>
              <a:spcBef>
                <a:spcPts val="219"/>
              </a:spcBef>
            </a:pPr>
            <a:endParaRPr lang="pt-B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marR="30480">
              <a:lnSpc>
                <a:spcPts val="1700"/>
              </a:lnSpc>
              <a:spcBef>
                <a:spcPts val="439"/>
              </a:spcBef>
            </a:pPr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Intercepto</a:t>
            </a:r>
            <a:r>
              <a:rPr lang="pt-BR" sz="1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Inclinação:</a:t>
            </a:r>
            <a:r>
              <a:rPr lang="pt-BR" sz="1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linha</a:t>
            </a:r>
            <a:r>
              <a:rPr lang="pt-B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pt-B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equação</a:t>
            </a:r>
            <a:r>
              <a:rPr lang="pt-B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pt-B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regressão</a:t>
            </a:r>
            <a:r>
              <a:rPr lang="pt-B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parece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representar</a:t>
            </a:r>
            <a:r>
              <a:rPr lang="pt-BR"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bem</a:t>
            </a:r>
            <a:r>
              <a:rPr lang="pt-BR"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relacionamento.</a:t>
            </a:r>
            <a:endParaRPr lang="pt-BR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marR="30480">
              <a:lnSpc>
                <a:spcPts val="1700"/>
              </a:lnSpc>
              <a:spcBef>
                <a:spcPts val="439"/>
              </a:spcBef>
            </a:pPr>
            <a:endParaRPr lang="pt-BR" sz="1800" i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marR="30480">
              <a:lnSpc>
                <a:spcPts val="1700"/>
              </a:lnSpc>
              <a:spcBef>
                <a:spcPts val="439"/>
              </a:spcBef>
            </a:pPr>
            <a:r>
              <a:rPr lang="pt-B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1800" i="1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sz="1800" i="1" spc="7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1800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1800" spc="-15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1800" spc="-15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+r</a:t>
            </a:r>
            <a:r>
              <a:rPr lang="pt-BR" sz="1800" spc="-15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>
              <a:lnSpc>
                <a:spcPct val="100000"/>
              </a:lnSpc>
              <a:spcBef>
                <a:spcPts val="359"/>
              </a:spcBef>
            </a:pPr>
            <a:r>
              <a:rPr lang="pt-B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 </a:t>
            </a:r>
            <a:r>
              <a:rPr lang="pt-B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>
              <a:lnSpc>
                <a:spcPct val="100000"/>
              </a:lnSpc>
              <a:spcBef>
                <a:spcPts val="160"/>
              </a:spcBef>
            </a:pPr>
            <a:r>
              <a:rPr lang="pt-B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 </a:t>
            </a:r>
            <a:r>
              <a:rPr lang="pt-BR" sz="18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>
              <a:lnSpc>
                <a:spcPct val="100000"/>
              </a:lnSpc>
              <a:spcBef>
                <a:spcPts val="259"/>
              </a:spcBef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pt-B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esperada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r>
              <a:rPr lang="pt-B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aluno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pt-B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pt-BR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SS.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 marR="46990">
              <a:lnSpc>
                <a:spcPts val="1900"/>
              </a:lnSpc>
              <a:spcBef>
                <a:spcPts val="540"/>
              </a:spcBef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inclinação da linha (a "inclinação" ou "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 indica como a Nota de Matemática muda com o aumento na Situação Socioeconômica. Especificamente, β1 indica a mudança esperada na Nota de Matemática para cada unidade de aumento em SS.</a:t>
            </a:r>
          </a:p>
          <a:p>
            <a:pPr marL="38100" marR="46990">
              <a:lnSpc>
                <a:spcPts val="1900"/>
              </a:lnSpc>
              <a:spcBef>
                <a:spcPts val="540"/>
              </a:spcBef>
            </a:pPr>
            <a:r>
              <a:rPr lang="pt-BR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1800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sz="1800" spc="-30" baseline="-227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pt-B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termo</a:t>
            </a:r>
            <a:r>
              <a:rPr lang="pt-B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</a:t>
            </a:r>
            <a:r>
              <a:rPr lang="pt-B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</a:t>
            </a:r>
            <a:r>
              <a:rPr lang="pt-BR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diferença entre o valor observado e o valor predito pela linha de regressão para o aluno i. </a:t>
            </a:r>
            <a:endParaRPr lang="pt-BR" sz="1800" dirty="0">
              <a:latin typeface="Arial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682C07-C5E5-9742-7F6D-ABD1DBE59D8A}"/>
              </a:ext>
            </a:extLst>
          </p:cNvPr>
          <p:cNvSpPr txBox="1"/>
          <p:nvPr/>
        </p:nvSpPr>
        <p:spPr>
          <a:xfrm>
            <a:off x="1196340" y="978407"/>
            <a:ext cx="38023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Dispersão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descreve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relacionamento</a:t>
            </a:r>
            <a:r>
              <a:rPr lang="pt-BR"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pt-BR"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40223EF-5BDB-645F-A1B8-72AC21C5D7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7193" r="64659" b="80757"/>
          <a:stretch/>
        </p:blipFill>
        <p:spPr>
          <a:xfrm>
            <a:off x="7713691" y="-269149"/>
            <a:ext cx="4870392" cy="18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923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348</TotalTime>
  <Words>3199</Words>
  <Application>Microsoft Office PowerPoint</Application>
  <PresentationFormat>Widescreen</PresentationFormat>
  <Paragraphs>484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Cambria Math</vt:lpstr>
      <vt:lpstr>Century Gothic</vt:lpstr>
      <vt:lpstr>DejaVu Sans</vt:lpstr>
      <vt:lpstr>Liberation Serif</vt:lpstr>
      <vt:lpstr>Segoe UI</vt:lpstr>
      <vt:lpstr>Segoe UI Light</vt:lpstr>
      <vt:lpstr>Times New Roman</vt:lpstr>
      <vt:lpstr>WenQuanYi Micro Hei</vt:lpstr>
      <vt:lpstr>Tema do Office</vt:lpstr>
      <vt:lpstr>Regressão multinível OU HIERÁRQUICA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Análise de projeto slide 10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Naiara Alcantara</dc:creator>
  <cp:lastModifiedBy>Naiara Alcantara</cp:lastModifiedBy>
  <cp:revision>1</cp:revision>
  <dcterms:created xsi:type="dcterms:W3CDTF">2024-08-17T15:39:45Z</dcterms:created>
  <dcterms:modified xsi:type="dcterms:W3CDTF">2024-08-17T21:28:29Z</dcterms:modified>
</cp:coreProperties>
</file>